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1"/>
  </p:notesMasterIdLst>
  <p:handoutMasterIdLst>
    <p:handoutMasterId r:id="rId22"/>
  </p:handoutMasterIdLst>
  <p:sldIdLst>
    <p:sldId id="283" r:id="rId2"/>
    <p:sldId id="288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11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9" r:id="rId19"/>
    <p:sldId id="310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2360A6"/>
    <a:srgbClr val="BDAC80"/>
    <a:srgbClr val="235FA4"/>
    <a:srgbClr val="455E83"/>
    <a:srgbClr val="392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296" autoAdjust="0"/>
    <p:restoredTop sz="94261" autoAdjust="0"/>
  </p:normalViewPr>
  <p:slideViewPr>
    <p:cSldViewPr>
      <p:cViewPr varScale="1">
        <p:scale>
          <a:sx n="116" d="100"/>
          <a:sy n="116" d="100"/>
        </p:scale>
        <p:origin x="21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7" cy="27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  <a:spAutoFit/>
          </a:bodyPr>
          <a:lstStyle>
            <a:lvl1pPr defTabSz="932362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5" y="0"/>
            <a:ext cx="3037626" cy="27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  <a:spAutoFit/>
          </a:bodyPr>
          <a:lstStyle>
            <a:lvl1pPr algn="r" defTabSz="932362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28E1E3A1-337D-43A6-BD3A-1D5519502352}" type="datetimeFigureOut">
              <a:rPr lang="en-US"/>
              <a:pPr>
                <a:defRPr/>
              </a:pPr>
              <a:t>12/12/2013</a:t>
            </a:fld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19970"/>
            <a:ext cx="3037627" cy="2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  <a:spAutoFit/>
          </a:bodyPr>
          <a:lstStyle>
            <a:lvl1pPr defTabSz="932362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5" y="9019970"/>
            <a:ext cx="3037626" cy="2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  <a:spAutoFit/>
          </a:bodyPr>
          <a:lstStyle>
            <a:lvl1pPr algn="r" defTabSz="932362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E3D73ED0-57BF-4287-BD36-9EABE5EA5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2362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72" y="1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2362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D58B3FB2-0A22-423E-AF0D-B0DA11407EAC}" type="datetimeFigureOut">
              <a:rPr lang="en-US"/>
              <a:pPr>
                <a:defRPr/>
              </a:pPr>
              <a:t>12/12/2013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1" y="4416510"/>
            <a:ext cx="5607679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823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2362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72" y="8829823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2362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7F6B1C3B-568C-47C6-B4DF-505B965DA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15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0788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606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660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296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395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082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67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68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779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64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B_Sunburst_Gold"/>
          <p:cNvPicPr>
            <a:picLocks noChangeAspect="1" noChangeArrowheads="1"/>
          </p:cNvPicPr>
          <p:nvPr userDrawn="1"/>
        </p:nvPicPr>
        <p:blipFill>
          <a:blip r:embed="rId2">
            <a:lum bright="56000"/>
          </a:blip>
          <a:srcRect l="15082"/>
          <a:stretch>
            <a:fillRect/>
          </a:stretch>
        </p:blipFill>
        <p:spPr bwMode="auto">
          <a:xfrm>
            <a:off x="0" y="1028700"/>
            <a:ext cx="75438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Title_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359525"/>
            <a:ext cx="91455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0" y="6302375"/>
            <a:ext cx="9140825" cy="0"/>
          </a:xfrm>
          <a:prstGeom prst="line">
            <a:avLst/>
          </a:prstGeom>
          <a:noFill/>
          <a:ln w="120650">
            <a:solidFill>
              <a:srgbClr val="BDAC8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Trebuchet MS" pitchFamily="112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5181600" y="6473825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rgbClr val="BDAC80"/>
              </a:buClr>
              <a:buSzPct val="65000"/>
              <a:buFont typeface="Wingdings" pitchFamily="112" charset="2"/>
              <a:buNone/>
              <a:defRPr/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Invest.  Innovate.  Grow.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E064-BCA8-4396-A632-4ABF0894F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bg1"/>
                </a:solidFill>
                <a:latin typeface="Garamond" pitchFamily="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bg1"/>
                </a:solidFill>
                <a:latin typeface="Garamond" pitchFamily="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  <a:latin typeface="Garamond" pitchFamily="112" charset="0"/>
              </a:defRPr>
            </a:lvl1pPr>
          </a:lstStyle>
          <a:p>
            <a:pPr>
              <a:defRPr/>
            </a:pPr>
            <a:fld id="{A669ADA0-22E5-4644-9F8B-5D472B94A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lr>
          <a:srgbClr val="BDAC80"/>
        </a:buClr>
        <a:buSzPct val="65000"/>
        <a:buFont typeface="Wingdings" pitchFamily="2" charset="2"/>
        <a:defRPr sz="1400">
          <a:solidFill>
            <a:schemeClr val="bg1"/>
          </a:solidFill>
          <a:latin typeface="Arial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2360A6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Arial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2360A6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Arial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2360A6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153D74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ibaj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  </a:t>
            </a:r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Picture 6" descr="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9412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735013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  <a:latin typeface="Trebuchet MS" pitchFamily="34" charset="0"/>
              </a:rPr>
              <a:t>Bee Icon - Business Listings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001000" cy="4302125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lnSpc>
                <a:spcPct val="140000"/>
              </a:lnSpc>
              <a:spcBef>
                <a:spcPts val="600"/>
              </a:spcBef>
              <a:buClr>
                <a:srgbClr val="CCCC99"/>
              </a:buClr>
            </a:pPr>
            <a:endParaRPr lang="en-US" sz="11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/>
            <a:endParaRPr lang="en-US" sz="1100" dirty="0" smtClean="0">
              <a:latin typeface="Trebuchet MS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735013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  <a:latin typeface="Trebuchet MS" pitchFamily="34" charset="0"/>
              </a:rPr>
              <a:t>Business Listings – Select Map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001000" cy="4302125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lnSpc>
                <a:spcPct val="140000"/>
              </a:lnSpc>
              <a:spcBef>
                <a:spcPts val="600"/>
              </a:spcBef>
              <a:buClr>
                <a:srgbClr val="CCCC99"/>
              </a:buClr>
            </a:pPr>
            <a:endParaRPr lang="en-US" sz="11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/>
            <a:endParaRPr lang="en-US" sz="1100" dirty="0" smtClean="0">
              <a:latin typeface="Trebuchet MS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4864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5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735013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  <a:latin typeface="Trebuchet MS" pitchFamily="34" charset="0"/>
              </a:rPr>
              <a:t>Total Records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001000" cy="4302125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lnSpc>
                <a:spcPct val="140000"/>
              </a:lnSpc>
              <a:spcBef>
                <a:spcPts val="600"/>
              </a:spcBef>
              <a:buClr>
                <a:srgbClr val="CCCC99"/>
              </a:buClr>
            </a:pPr>
            <a:endParaRPr lang="en-US" sz="11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/>
            <a:endParaRPr lang="en-US" sz="1100" dirty="0" smtClean="0">
              <a:latin typeface="Trebuchet MS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623175" cy="17526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Map at bottom of page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0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699375" cy="74295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Specific Inquiries Icon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7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0"/>
            <a:ext cx="7086600" cy="1524000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Aerospace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59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"/>
            <a:ext cx="7392987" cy="112395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Map with pins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242175" cy="120015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Editing Company Information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0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412" y="-9525"/>
            <a:ext cx="7623175" cy="1752600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Data Field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39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7623175" cy="1752600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Data Field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1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Cali_Baja_Brochure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9144000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73501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Trebuchet MS" pitchFamily="34" charset="0"/>
                <a:hlinkClick r:id="rId3"/>
              </a:rPr>
              <a:t>www.calibaja.org</a:t>
            </a:r>
            <a:r>
              <a:rPr lang="en-US" sz="4000" dirty="0" smtClean="0">
                <a:solidFill>
                  <a:srgbClr val="0070C0"/>
                </a:solidFill>
                <a:latin typeface="Trebuchet MS" pitchFamily="34" charset="0"/>
              </a:rPr>
              <a:t> – home page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001000" cy="4302125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lnSpc>
                <a:spcPct val="140000"/>
              </a:lnSpc>
              <a:spcBef>
                <a:spcPts val="600"/>
              </a:spcBef>
              <a:buClr>
                <a:srgbClr val="CCCC99"/>
              </a:buClr>
            </a:pPr>
            <a:endParaRPr lang="en-US" sz="11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/>
            <a:endParaRPr lang="en-US" sz="1100" dirty="0" smtClean="0">
              <a:latin typeface="Trebuchet MS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357312" y="1157287"/>
            <a:ext cx="6429375" cy="454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73501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Trebuchet MS" pitchFamily="34" charset="0"/>
              </a:rPr>
              <a:t>Asset Map </a:t>
            </a:r>
            <a:r>
              <a:rPr lang="en-US" sz="4000" smtClean="0">
                <a:solidFill>
                  <a:srgbClr val="0070C0"/>
                </a:solidFill>
                <a:latin typeface="Trebuchet MS" pitchFamily="34" charset="0"/>
              </a:rPr>
              <a:t>- Index</a:t>
            </a:r>
            <a:endParaRPr lang="en-US" sz="40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001000" cy="4302125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lnSpc>
                <a:spcPct val="140000"/>
              </a:lnSpc>
              <a:spcBef>
                <a:spcPts val="600"/>
              </a:spcBef>
              <a:buClr>
                <a:srgbClr val="CCCC99"/>
              </a:buClr>
            </a:pPr>
            <a:endParaRPr lang="en-US" sz="11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/>
            <a:endParaRPr lang="en-US" sz="1100" dirty="0" smtClean="0">
              <a:latin typeface="Trebuchet MS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735013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  <a:latin typeface="Trebuchet MS" pitchFamily="34" charset="0"/>
              </a:rPr>
              <a:t>Advanced Manufacturing-</a:t>
            </a:r>
            <a:r>
              <a:rPr lang="en-US" sz="3200" dirty="0" err="1" smtClean="0">
                <a:solidFill>
                  <a:srgbClr val="0070C0"/>
                </a:solidFill>
                <a:latin typeface="Trebuchet MS" pitchFamily="34" charset="0"/>
              </a:rPr>
              <a:t>Clustermap</a:t>
            </a:r>
            <a:r>
              <a:rPr lang="en-US" sz="4000" dirty="0" smtClean="0">
                <a:solidFill>
                  <a:srgbClr val="455E83"/>
                </a:solidFill>
                <a:latin typeface="Trebuchet MS" pitchFamily="34" charset="0"/>
              </a:rPr>
              <a:t/>
            </a:r>
            <a:br>
              <a:rPr lang="en-US" sz="4000" dirty="0" smtClean="0">
                <a:solidFill>
                  <a:srgbClr val="455E83"/>
                </a:solidFill>
                <a:latin typeface="Trebuchet MS" pitchFamily="34" charset="0"/>
              </a:rPr>
            </a:br>
            <a:endParaRPr lang="en-US" sz="4000" dirty="0" smtClean="0">
              <a:solidFill>
                <a:srgbClr val="455E83"/>
              </a:solidFill>
              <a:latin typeface="Trebuchet MS" pitchFamily="34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001000" cy="4302125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lnSpc>
                <a:spcPct val="140000"/>
              </a:lnSpc>
              <a:spcBef>
                <a:spcPts val="600"/>
              </a:spcBef>
              <a:buClr>
                <a:srgbClr val="CCCC99"/>
              </a:buClr>
            </a:pPr>
            <a:endParaRPr lang="en-US" sz="11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/>
            <a:endParaRPr lang="en-US" sz="1100" dirty="0" smtClean="0">
              <a:latin typeface="Trebuchet MS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735013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Trebuchet MS" pitchFamily="34" charset="0"/>
              </a:rPr>
              <a:t>Advanced Manufacturing - </a:t>
            </a:r>
            <a:r>
              <a:rPr lang="en-US" sz="3600" dirty="0" err="1" smtClean="0">
                <a:solidFill>
                  <a:srgbClr val="0070C0"/>
                </a:solidFill>
                <a:latin typeface="Trebuchet MS" pitchFamily="34" charset="0"/>
              </a:rPr>
              <a:t>Togglemap</a:t>
            </a:r>
            <a:endParaRPr lang="en-US" sz="3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001000" cy="4302125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lnSpc>
                <a:spcPct val="140000"/>
              </a:lnSpc>
              <a:spcBef>
                <a:spcPts val="600"/>
              </a:spcBef>
              <a:buClr>
                <a:srgbClr val="CCCC99"/>
              </a:buClr>
            </a:pPr>
            <a:endParaRPr lang="en-US" sz="11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/>
            <a:endParaRPr lang="en-US" sz="1100" dirty="0" smtClean="0">
              <a:latin typeface="Trebuchet MS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735013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  <a:latin typeface="Trebuchet MS" pitchFamily="34" charset="0"/>
              </a:rPr>
              <a:t>Industry Information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001000" cy="4302125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lnSpc>
                <a:spcPct val="140000"/>
              </a:lnSpc>
              <a:spcBef>
                <a:spcPts val="600"/>
              </a:spcBef>
              <a:buClr>
                <a:srgbClr val="CCCC99"/>
              </a:buClr>
            </a:pPr>
            <a:endParaRPr lang="en-US" sz="11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/>
            <a:endParaRPr lang="en-US" sz="1100" dirty="0" smtClean="0">
              <a:latin typeface="Trebuchet MS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735013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Trebuchet MS" pitchFamily="34" charset="0"/>
              </a:rPr>
              <a:t>Login for more detailed information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001000" cy="4302125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lnSpc>
                <a:spcPct val="140000"/>
              </a:lnSpc>
              <a:spcBef>
                <a:spcPts val="600"/>
              </a:spcBef>
              <a:buClr>
                <a:srgbClr val="CCCC99"/>
              </a:buClr>
            </a:pPr>
            <a:endParaRPr lang="en-US" sz="11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/>
            <a:endParaRPr lang="en-US" sz="1100" dirty="0" smtClean="0">
              <a:latin typeface="Trebuchet MS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735013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  <a:latin typeface="Trebuchet MS" pitchFamily="34" charset="0"/>
              </a:rPr>
              <a:t>Use Icons for more in depth info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001000" cy="4302125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spcBef>
                <a:spcPts val="600"/>
              </a:spcBef>
              <a:buClr>
                <a:srgbClr val="CCCC99"/>
              </a:buClr>
              <a:buFont typeface="Arial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>
              <a:lnSpc>
                <a:spcPct val="140000"/>
              </a:lnSpc>
              <a:spcBef>
                <a:spcPts val="600"/>
              </a:spcBef>
              <a:buClr>
                <a:srgbClr val="CCCC99"/>
              </a:buClr>
            </a:pPr>
            <a:endParaRPr lang="en-US" sz="1100" dirty="0" smtClean="0">
              <a:solidFill>
                <a:srgbClr val="000000"/>
              </a:solidFill>
              <a:latin typeface="Trebuchet MS" pitchFamily="34" charset="0"/>
              <a:cs typeface="Lucida Sans Unicode" pitchFamily="34" charset="0"/>
            </a:endParaRPr>
          </a:p>
          <a:p>
            <a:pPr marL="0" indent="0" algn="l"/>
            <a:endParaRPr lang="en-US" sz="1100" dirty="0" smtClean="0">
              <a:latin typeface="Trebuchet MS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2834</TotalTime>
  <Words>60</Words>
  <Application>Microsoft Office PowerPoint</Application>
  <PresentationFormat>On-screen Show (4:3)</PresentationFormat>
  <Paragraphs>38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Lucida Sans Unicode</vt:lpstr>
      <vt:lpstr>Trebuchet MS</vt:lpstr>
      <vt:lpstr>Wingdings</vt:lpstr>
      <vt:lpstr>2_Edge</vt:lpstr>
      <vt:lpstr>  </vt:lpstr>
      <vt:lpstr>PowerPoint Presentation</vt:lpstr>
      <vt:lpstr>www.calibaja.org – home page</vt:lpstr>
      <vt:lpstr>Asset Map - Index</vt:lpstr>
      <vt:lpstr>Advanced Manufacturing-Clustermap </vt:lpstr>
      <vt:lpstr>Advanced Manufacturing - Togglemap</vt:lpstr>
      <vt:lpstr>Industry Information</vt:lpstr>
      <vt:lpstr>Login for more detailed information</vt:lpstr>
      <vt:lpstr>Use Icons for more in depth info</vt:lpstr>
      <vt:lpstr>Bee Icon - Business Listings</vt:lpstr>
      <vt:lpstr>Business Listings – Select Map</vt:lpstr>
      <vt:lpstr>Total Records</vt:lpstr>
      <vt:lpstr>Map at bottom of page</vt:lpstr>
      <vt:lpstr>Specific Inquiries Icon</vt:lpstr>
      <vt:lpstr>Aerospace</vt:lpstr>
      <vt:lpstr>Map with pins </vt:lpstr>
      <vt:lpstr>Editing Company Information</vt:lpstr>
      <vt:lpstr>Data Field</vt:lpstr>
      <vt:lpstr>Data Field</vt:lpstr>
    </vt:vector>
  </TitlesOfParts>
  <Company>San Diego Regional EDC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 Up on Our Economy:  Turning Global Challenges  into Regional Opportunities</dc:title>
  <dc:creator>Emily Norman</dc:creator>
  <cp:lastModifiedBy>Ashley Hause</cp:lastModifiedBy>
  <cp:revision>174</cp:revision>
  <cp:lastPrinted>2013-06-05T16:38:53Z</cp:lastPrinted>
  <dcterms:created xsi:type="dcterms:W3CDTF">2009-01-27T23:11:50Z</dcterms:created>
  <dcterms:modified xsi:type="dcterms:W3CDTF">2013-12-12T19:36:26Z</dcterms:modified>
</cp:coreProperties>
</file>