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81" r:id="rId5"/>
    <p:sldId id="279" r:id="rId6"/>
    <p:sldId id="278" r:id="rId7"/>
    <p:sldId id="268" r:id="rId8"/>
    <p:sldId id="287" r:id="rId9"/>
    <p:sldId id="259" r:id="rId10"/>
    <p:sldId id="276" r:id="rId11"/>
    <p:sldId id="289" r:id="rId12"/>
    <p:sldId id="290" r:id="rId13"/>
    <p:sldId id="291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2"/>
    <a:srgbClr val="E6E6E6"/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553FA-5FFA-EAA0-96F0-03966D305730}" v="1" dt="2024-07-01T23:03:47.678"/>
    <p1510:client id="{54216AE2-F44F-462F-8405-E33734256F19}" v="77" dt="2024-07-01T21:12:00.298"/>
    <p1510:client id="{640D99E3-CE9C-4E8D-6DAF-A755D1963860}" v="352" dt="2024-07-02T00:12:39.870"/>
    <p1510:client id="{A902F970-CBFA-D16D-34DF-4058B6B9BC91}" v="102" dt="2024-07-01T23:36:39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090" autoAdjust="0"/>
  </p:normalViewPr>
  <p:slideViewPr>
    <p:cSldViewPr snapToGrid="0">
      <p:cViewPr varScale="1">
        <p:scale>
          <a:sx n="83" d="100"/>
          <a:sy n="83" d="100"/>
        </p:scale>
        <p:origin x="16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uz, Antonio D" userId="S::acruz7@sdge.com::15a88f70-8841-47a6-9db6-977c6e2eea81" providerId="AD" clId="Web-{E561C2BE-E557-7716-CD9C-613B035C68BF}"/>
    <pc:docChg chg="addSld modSld">
      <pc:chgData name="Cruz, Antonio D" userId="S::acruz7@sdge.com::15a88f70-8841-47a6-9db6-977c6e2eea81" providerId="AD" clId="Web-{E561C2BE-E557-7716-CD9C-613B035C68BF}" dt="2024-06-28T04:36:44.175" v="1288" actId="20577"/>
      <pc:docMkLst>
        <pc:docMk/>
      </pc:docMkLst>
      <pc:sldChg chg="addSp delSp modSp modNotes">
        <pc:chgData name="Cruz, Antonio D" userId="S::acruz7@sdge.com::15a88f70-8841-47a6-9db6-977c6e2eea81" providerId="AD" clId="Web-{E561C2BE-E557-7716-CD9C-613B035C68BF}" dt="2024-06-28T04:36:44.175" v="1288" actId="20577"/>
        <pc:sldMkLst>
          <pc:docMk/>
          <pc:sldMk cId="1541698847" sldId="259"/>
        </pc:sldMkLst>
        <pc:spChg chg="mod">
          <ac:chgData name="Cruz, Antonio D" userId="S::acruz7@sdge.com::15a88f70-8841-47a6-9db6-977c6e2eea81" providerId="AD" clId="Web-{E561C2BE-E557-7716-CD9C-613B035C68BF}" dt="2024-06-28T04:31:46.979" v="1193" actId="20577"/>
          <ac:spMkLst>
            <pc:docMk/>
            <pc:sldMk cId="1541698847" sldId="259"/>
            <ac:spMk id="10" creationId="{AC9349B6-1B09-A8CD-0E2D-5C0FC0A3835C}"/>
          </ac:spMkLst>
        </pc:spChg>
        <pc:spChg chg="add mod">
          <ac:chgData name="Cruz, Antonio D" userId="S::acruz7@sdge.com::15a88f70-8841-47a6-9db6-977c6e2eea81" providerId="AD" clId="Web-{E561C2BE-E557-7716-CD9C-613B035C68BF}" dt="2024-06-28T04:36:04.658" v="1286" actId="1076"/>
          <ac:spMkLst>
            <pc:docMk/>
            <pc:sldMk cId="1541698847" sldId="259"/>
            <ac:spMk id="12" creationId="{1162CD9F-7835-0C37-BBBD-28B61765305C}"/>
          </ac:spMkLst>
        </pc:spChg>
        <pc:spChg chg="add mod">
          <ac:chgData name="Cruz, Antonio D" userId="S::acruz7@sdge.com::15a88f70-8841-47a6-9db6-977c6e2eea81" providerId="AD" clId="Web-{E561C2BE-E557-7716-CD9C-613B035C68BF}" dt="2024-06-28T04:36:08.330" v="1287" actId="1076"/>
          <ac:spMkLst>
            <pc:docMk/>
            <pc:sldMk cId="1541698847" sldId="259"/>
            <ac:spMk id="14" creationId="{E96013ED-9C67-EA56-7D2E-5C8151D07DD3}"/>
          </ac:spMkLst>
        </pc:spChg>
        <pc:spChg chg="add mod">
          <ac:chgData name="Cruz, Antonio D" userId="S::acruz7@sdge.com::15a88f70-8841-47a6-9db6-977c6e2eea81" providerId="AD" clId="Web-{E561C2BE-E557-7716-CD9C-613B035C68BF}" dt="2024-06-28T04:36:44.175" v="1288" actId="20577"/>
          <ac:spMkLst>
            <pc:docMk/>
            <pc:sldMk cId="1541698847" sldId="259"/>
            <ac:spMk id="16" creationId="{7E8550BF-84B5-8CE3-B4D4-32874984B65C}"/>
          </ac:spMkLst>
        </pc:spChg>
        <pc:grpChg chg="mod">
          <ac:chgData name="Cruz, Antonio D" userId="S::acruz7@sdge.com::15a88f70-8841-47a6-9db6-977c6e2eea81" providerId="AD" clId="Web-{E561C2BE-E557-7716-CD9C-613B035C68BF}" dt="2024-06-28T04:29:49.257" v="1166" actId="1076"/>
          <ac:grpSpMkLst>
            <pc:docMk/>
            <pc:sldMk cId="1541698847" sldId="259"/>
            <ac:grpSpMk id="4" creationId="{E8DA4E7C-C221-633A-1C84-910009248EF0}"/>
          </ac:grpSpMkLst>
        </pc:grpChg>
        <pc:graphicFrameChg chg="del mod modGraphic">
          <ac:chgData name="Cruz, Antonio D" userId="S::acruz7@sdge.com::15a88f70-8841-47a6-9db6-977c6e2eea81" providerId="AD" clId="Web-{E561C2BE-E557-7716-CD9C-613B035C68BF}" dt="2024-06-28T04:28:53.881" v="1151"/>
          <ac:graphicFrameMkLst>
            <pc:docMk/>
            <pc:sldMk cId="1541698847" sldId="259"/>
            <ac:graphicFrameMk id="2" creationId="{7F7C94DA-0017-1C82-B01C-1580A23736B7}"/>
          </ac:graphicFrameMkLst>
        </pc:graphicFrameChg>
        <pc:picChg chg="mod">
          <ac:chgData name="Cruz, Antonio D" userId="S::acruz7@sdge.com::15a88f70-8841-47a6-9db6-977c6e2eea81" providerId="AD" clId="Web-{E561C2BE-E557-7716-CD9C-613B035C68BF}" dt="2024-06-28T04:29:47.273" v="1165" actId="1076"/>
          <ac:picMkLst>
            <pc:docMk/>
            <pc:sldMk cId="1541698847" sldId="259"/>
            <ac:picMk id="3" creationId="{79FB6BF3-03C2-850C-301F-32670219D148}"/>
          </ac:picMkLst>
        </pc:picChg>
        <pc:picChg chg="mod">
          <ac:chgData name="Cruz, Antonio D" userId="S::acruz7@sdge.com::15a88f70-8841-47a6-9db6-977c6e2eea81" providerId="AD" clId="Web-{E561C2BE-E557-7716-CD9C-613B035C68BF}" dt="2024-06-28T04:29:36.788" v="1162" actId="1076"/>
          <ac:picMkLst>
            <pc:docMk/>
            <pc:sldMk cId="1541698847" sldId="259"/>
            <ac:picMk id="7" creationId="{A489AE95-E81E-56DF-F7F4-21D3799E9CD0}"/>
          </ac:picMkLst>
        </pc:picChg>
        <pc:picChg chg="mod">
          <ac:chgData name="Cruz, Antonio D" userId="S::acruz7@sdge.com::15a88f70-8841-47a6-9db6-977c6e2eea81" providerId="AD" clId="Web-{E561C2BE-E557-7716-CD9C-613B035C68BF}" dt="2024-06-28T04:29:54.945" v="1167" actId="1076"/>
          <ac:picMkLst>
            <pc:docMk/>
            <pc:sldMk cId="1541698847" sldId="259"/>
            <ac:picMk id="8" creationId="{E5D66A30-2C6E-C7EF-F82B-8E8DDA8035EB}"/>
          </ac:picMkLst>
        </pc:picChg>
      </pc:sldChg>
      <pc:sldChg chg="addSp modSp modNotes">
        <pc:chgData name="Cruz, Antonio D" userId="S::acruz7@sdge.com::15a88f70-8841-47a6-9db6-977c6e2eea81" providerId="AD" clId="Web-{E561C2BE-E557-7716-CD9C-613B035C68BF}" dt="2024-06-28T03:53:13.632" v="974"/>
        <pc:sldMkLst>
          <pc:docMk/>
          <pc:sldMk cId="2968478325" sldId="266"/>
        </pc:sldMkLst>
        <pc:spChg chg="add mod">
          <ac:chgData name="Cruz, Antonio D" userId="S::acruz7@sdge.com::15a88f70-8841-47a6-9db6-977c6e2eea81" providerId="AD" clId="Web-{E561C2BE-E557-7716-CD9C-613B035C68BF}" dt="2024-06-28T03:11:57.050" v="86" actId="1076"/>
          <ac:spMkLst>
            <pc:docMk/>
            <pc:sldMk cId="2968478325" sldId="266"/>
            <ac:spMk id="3" creationId="{B99271AA-CF79-3D91-3210-E46736EB42E9}"/>
          </ac:spMkLst>
        </pc:spChg>
      </pc:sldChg>
      <pc:sldChg chg="delSp modSp">
        <pc:chgData name="Cruz, Antonio D" userId="S::acruz7@sdge.com::15a88f70-8841-47a6-9db6-977c6e2eea81" providerId="AD" clId="Web-{E561C2BE-E557-7716-CD9C-613B035C68BF}" dt="2024-06-28T03:58:24.316" v="1055" actId="20577"/>
        <pc:sldMkLst>
          <pc:docMk/>
          <pc:sldMk cId="487348938" sldId="268"/>
        </pc:sldMkLst>
        <pc:spChg chg="mod">
          <ac:chgData name="Cruz, Antonio D" userId="S::acruz7@sdge.com::15a88f70-8841-47a6-9db6-977c6e2eea81" providerId="AD" clId="Web-{E561C2BE-E557-7716-CD9C-613B035C68BF}" dt="2024-06-28T03:56:22.152" v="1044" actId="20577"/>
          <ac:spMkLst>
            <pc:docMk/>
            <pc:sldMk cId="487348938" sldId="268"/>
            <ac:spMk id="2" creationId="{8F19D9B1-FBE9-78C1-0B97-52BE87621629}"/>
          </ac:spMkLst>
        </pc:spChg>
        <pc:spChg chg="mod">
          <ac:chgData name="Cruz, Antonio D" userId="S::acruz7@sdge.com::15a88f70-8841-47a6-9db6-977c6e2eea81" providerId="AD" clId="Web-{E561C2BE-E557-7716-CD9C-613B035C68BF}" dt="2024-06-28T03:58:24.316" v="1055" actId="20577"/>
          <ac:spMkLst>
            <pc:docMk/>
            <pc:sldMk cId="487348938" sldId="268"/>
            <ac:spMk id="3" creationId="{DE2DA2BC-13A0-47B4-BC26-2392F6644201}"/>
          </ac:spMkLst>
        </pc:spChg>
        <pc:graphicFrameChg chg="del mod modGraphic">
          <ac:chgData name="Cruz, Antonio D" userId="S::acruz7@sdge.com::15a88f70-8841-47a6-9db6-977c6e2eea81" providerId="AD" clId="Web-{E561C2BE-E557-7716-CD9C-613B035C68BF}" dt="2024-06-28T03:55:27.510" v="1029"/>
          <ac:graphicFrameMkLst>
            <pc:docMk/>
            <pc:sldMk cId="487348938" sldId="268"/>
            <ac:graphicFrameMk id="6" creationId="{A5358687-86F2-DA81-681F-833A36E5DC1A}"/>
          </ac:graphicFrameMkLst>
        </pc:graphicFrameChg>
        <pc:picChg chg="mod">
          <ac:chgData name="Cruz, Antonio D" userId="S::acruz7@sdge.com::15a88f70-8841-47a6-9db6-977c6e2eea81" providerId="AD" clId="Web-{E561C2BE-E557-7716-CD9C-613B035C68BF}" dt="2024-06-28T03:57:22.435" v="1050" actId="1076"/>
          <ac:picMkLst>
            <pc:docMk/>
            <pc:sldMk cId="487348938" sldId="268"/>
            <ac:picMk id="2049" creationId="{D9467D35-6FCF-DB81-0403-B1DD985A06F5}"/>
          </ac:picMkLst>
        </pc:picChg>
      </pc:sldChg>
      <pc:sldChg chg="modSp">
        <pc:chgData name="Cruz, Antonio D" userId="S::acruz7@sdge.com::15a88f70-8841-47a6-9db6-977c6e2eea81" providerId="AD" clId="Web-{E561C2BE-E557-7716-CD9C-613B035C68BF}" dt="2024-06-28T04:31:23.166" v="1191" actId="20577"/>
        <pc:sldMkLst>
          <pc:docMk/>
          <pc:sldMk cId="1077270253" sldId="276"/>
        </pc:sldMkLst>
        <pc:spChg chg="mod">
          <ac:chgData name="Cruz, Antonio D" userId="S::acruz7@sdge.com::15a88f70-8841-47a6-9db6-977c6e2eea81" providerId="AD" clId="Web-{E561C2BE-E557-7716-CD9C-613B035C68BF}" dt="2024-06-28T04:31:23.166" v="1191" actId="20577"/>
          <ac:spMkLst>
            <pc:docMk/>
            <pc:sldMk cId="1077270253" sldId="276"/>
            <ac:spMk id="6" creationId="{BDC2C805-2E0B-2ABD-925C-A738289DC20D}"/>
          </ac:spMkLst>
        </pc:spChg>
        <pc:picChg chg="mod">
          <ac:chgData name="Cruz, Antonio D" userId="S::acruz7@sdge.com::15a88f70-8841-47a6-9db6-977c6e2eea81" providerId="AD" clId="Web-{E561C2BE-E557-7716-CD9C-613B035C68BF}" dt="2024-06-28T04:30:29.696" v="1169" actId="1076"/>
          <ac:picMkLst>
            <pc:docMk/>
            <pc:sldMk cId="1077270253" sldId="276"/>
            <ac:picMk id="5" creationId="{C5D781A2-A17C-224F-0C0F-4515E9585244}"/>
          </ac:picMkLst>
        </pc:picChg>
      </pc:sldChg>
      <pc:sldChg chg="modSp modNotes">
        <pc:chgData name="Cruz, Antonio D" userId="S::acruz7@sdge.com::15a88f70-8841-47a6-9db6-977c6e2eea81" providerId="AD" clId="Web-{E561C2BE-E557-7716-CD9C-613B035C68BF}" dt="2024-06-28T03:50:30.441" v="747" actId="20577"/>
        <pc:sldMkLst>
          <pc:docMk/>
          <pc:sldMk cId="3317245193" sldId="278"/>
        </pc:sldMkLst>
        <pc:spChg chg="mod">
          <ac:chgData name="Cruz, Antonio D" userId="S::acruz7@sdge.com::15a88f70-8841-47a6-9db6-977c6e2eea81" providerId="AD" clId="Web-{E561C2BE-E557-7716-CD9C-613B035C68BF}" dt="2024-06-28T03:45:25.090" v="369" actId="20577"/>
          <ac:spMkLst>
            <pc:docMk/>
            <pc:sldMk cId="3317245193" sldId="278"/>
            <ac:spMk id="2" creationId="{37C2301B-52A8-7F33-5BD3-039418E206DE}"/>
          </ac:spMkLst>
        </pc:spChg>
        <pc:spChg chg="mod">
          <ac:chgData name="Cruz, Antonio D" userId="S::acruz7@sdge.com::15a88f70-8841-47a6-9db6-977c6e2eea81" providerId="AD" clId="Web-{E561C2BE-E557-7716-CD9C-613B035C68BF}" dt="2024-06-28T03:50:30.441" v="747" actId="20577"/>
          <ac:spMkLst>
            <pc:docMk/>
            <pc:sldMk cId="3317245193" sldId="278"/>
            <ac:spMk id="3" creationId="{7B760E35-9E8B-CCB6-E67F-8DED25743F18}"/>
          </ac:spMkLst>
        </pc:spChg>
      </pc:sldChg>
      <pc:sldChg chg="modSp modNotes">
        <pc:chgData name="Cruz, Antonio D" userId="S::acruz7@sdge.com::15a88f70-8841-47a6-9db6-977c6e2eea81" providerId="AD" clId="Web-{E561C2BE-E557-7716-CD9C-613B035C68BF}" dt="2024-06-28T03:56:33.934" v="1049" actId="20577"/>
        <pc:sldMkLst>
          <pc:docMk/>
          <pc:sldMk cId="4210007365" sldId="279"/>
        </pc:sldMkLst>
        <pc:spChg chg="mod">
          <ac:chgData name="Cruz, Antonio D" userId="S::acruz7@sdge.com::15a88f70-8841-47a6-9db6-977c6e2eea81" providerId="AD" clId="Web-{E561C2BE-E557-7716-CD9C-613B035C68BF}" dt="2024-06-28T03:56:33.934" v="1049" actId="20577"/>
          <ac:spMkLst>
            <pc:docMk/>
            <pc:sldMk cId="4210007365" sldId="279"/>
            <ac:spMk id="3" creationId="{CF3D33A4-7464-C280-1E36-DB9727C0EF2A}"/>
          </ac:spMkLst>
        </pc:spChg>
      </pc:sldChg>
      <pc:sldChg chg="modSp modNotes">
        <pc:chgData name="Cruz, Antonio D" userId="S::acruz7@sdge.com::15a88f70-8841-47a6-9db6-977c6e2eea81" providerId="AD" clId="Web-{E561C2BE-E557-7716-CD9C-613B035C68BF}" dt="2024-06-28T03:44:08.760" v="329"/>
        <pc:sldMkLst>
          <pc:docMk/>
          <pc:sldMk cId="1036143113" sldId="281"/>
        </pc:sldMkLst>
        <pc:spChg chg="mod">
          <ac:chgData name="Cruz, Antonio D" userId="S::acruz7@sdge.com::15a88f70-8841-47a6-9db6-977c6e2eea81" providerId="AD" clId="Web-{E561C2BE-E557-7716-CD9C-613B035C68BF}" dt="2024-06-28T03:13:53.179" v="120" actId="20577"/>
          <ac:spMkLst>
            <pc:docMk/>
            <pc:sldMk cId="1036143113" sldId="281"/>
            <ac:spMk id="2" creationId="{35CAC32E-DDE2-A264-347B-BDE78EA33E9D}"/>
          </ac:spMkLst>
        </pc:spChg>
      </pc:sldChg>
      <pc:sldChg chg="addSp delSp modSp add replId">
        <pc:chgData name="Cruz, Antonio D" userId="S::acruz7@sdge.com::15a88f70-8841-47a6-9db6-977c6e2eea81" providerId="AD" clId="Web-{E561C2BE-E557-7716-CD9C-613B035C68BF}" dt="2024-06-28T03:55:17.776" v="1028" actId="1076"/>
        <pc:sldMkLst>
          <pc:docMk/>
          <pc:sldMk cId="3279123221" sldId="287"/>
        </pc:sldMkLst>
        <pc:spChg chg="del">
          <ac:chgData name="Cruz, Antonio D" userId="S::acruz7@sdge.com::15a88f70-8841-47a6-9db6-977c6e2eea81" providerId="AD" clId="Web-{E561C2BE-E557-7716-CD9C-613B035C68BF}" dt="2024-06-28T03:53:34.664" v="976"/>
          <ac:spMkLst>
            <pc:docMk/>
            <pc:sldMk cId="3279123221" sldId="287"/>
            <ac:spMk id="3" creationId="{DE2DA2BC-13A0-47B4-BC26-2392F6644201}"/>
          </ac:spMkLst>
        </pc:spChg>
        <pc:spChg chg="mod">
          <ac:chgData name="Cruz, Antonio D" userId="S::acruz7@sdge.com::15a88f70-8841-47a6-9db6-977c6e2eea81" providerId="AD" clId="Web-{E561C2BE-E557-7716-CD9C-613B035C68BF}" dt="2024-06-28T03:54:54.088" v="1014" actId="20577"/>
          <ac:spMkLst>
            <pc:docMk/>
            <pc:sldMk cId="3279123221" sldId="287"/>
            <ac:spMk id="4" creationId="{AD18A712-4BF5-9422-1C79-150EC101AB76}"/>
          </ac:spMkLst>
        </pc:spChg>
        <pc:spChg chg="add del mod">
          <ac:chgData name="Cruz, Antonio D" userId="S::acruz7@sdge.com::15a88f70-8841-47a6-9db6-977c6e2eea81" providerId="AD" clId="Web-{E561C2BE-E557-7716-CD9C-613B035C68BF}" dt="2024-06-28T03:53:48.133" v="983"/>
          <ac:spMkLst>
            <pc:docMk/>
            <pc:sldMk cId="3279123221" sldId="287"/>
            <ac:spMk id="7" creationId="{F0A96DCE-C695-C495-D28D-ED617DB4FD81}"/>
          </ac:spMkLst>
        </pc:spChg>
        <pc:spChg chg="add del mod">
          <ac:chgData name="Cruz, Antonio D" userId="S::acruz7@sdge.com::15a88f70-8841-47a6-9db6-977c6e2eea81" providerId="AD" clId="Web-{E561C2BE-E557-7716-CD9C-613B035C68BF}" dt="2024-06-28T03:54:46.588" v="1007"/>
          <ac:spMkLst>
            <pc:docMk/>
            <pc:sldMk cId="3279123221" sldId="287"/>
            <ac:spMk id="8" creationId="{D2A63E80-D325-63C2-97B6-558570EB0401}"/>
          </ac:spMkLst>
        </pc:spChg>
        <pc:spChg chg="add mod">
          <ac:chgData name="Cruz, Antonio D" userId="S::acruz7@sdge.com::15a88f70-8841-47a6-9db6-977c6e2eea81" providerId="AD" clId="Web-{E561C2BE-E557-7716-CD9C-613B035C68BF}" dt="2024-06-28T03:55:17.776" v="1028" actId="1076"/>
          <ac:spMkLst>
            <pc:docMk/>
            <pc:sldMk cId="3279123221" sldId="287"/>
            <ac:spMk id="9" creationId="{3AAF2038-6CD8-8D99-D793-6C723D45AAB8}"/>
          </ac:spMkLst>
        </pc:spChg>
        <pc:graphicFrameChg chg="mod">
          <ac:chgData name="Cruz, Antonio D" userId="S::acruz7@sdge.com::15a88f70-8841-47a6-9db6-977c6e2eea81" providerId="AD" clId="Web-{E561C2BE-E557-7716-CD9C-613B035C68BF}" dt="2024-06-28T03:53:52.493" v="984" actId="1076"/>
          <ac:graphicFrameMkLst>
            <pc:docMk/>
            <pc:sldMk cId="3279123221" sldId="287"/>
            <ac:graphicFrameMk id="6" creationId="{A5358687-86F2-DA81-681F-833A36E5DC1A}"/>
          </ac:graphicFrameMkLst>
        </pc:graphicFrameChg>
        <pc:picChg chg="del">
          <ac:chgData name="Cruz, Antonio D" userId="S::acruz7@sdge.com::15a88f70-8841-47a6-9db6-977c6e2eea81" providerId="AD" clId="Web-{E561C2BE-E557-7716-CD9C-613B035C68BF}" dt="2024-06-28T03:53:36.555" v="977"/>
          <ac:picMkLst>
            <pc:docMk/>
            <pc:sldMk cId="3279123221" sldId="287"/>
            <ac:picMk id="2049" creationId="{D9467D35-6FCF-DB81-0403-B1DD985A06F5}"/>
          </ac:picMkLst>
        </pc:picChg>
      </pc:sldChg>
    </pc:docChg>
  </pc:docChgLst>
  <pc:docChgLst>
    <pc:chgData name="Roberts, Christopher A" userId="S::crobert1@sdge.com::76b13875-453f-4a1a-a1de-2eb070d84b62" providerId="AD" clId="Web-{0638BF72-97D1-17CE-D5E1-EF701C85FEA2}"/>
    <pc:docChg chg="addSld modSld">
      <pc:chgData name="Roberts, Christopher A" userId="S::crobert1@sdge.com::76b13875-453f-4a1a-a1de-2eb070d84b62" providerId="AD" clId="Web-{0638BF72-97D1-17CE-D5E1-EF701C85FEA2}" dt="2024-06-27T21:31:56.906" v="177" actId="20577"/>
      <pc:docMkLst>
        <pc:docMk/>
      </pc:docMkLst>
      <pc:sldChg chg="addSp delSp modSp mod setBg">
        <pc:chgData name="Roberts, Christopher A" userId="S::crobert1@sdge.com::76b13875-453f-4a1a-a1de-2eb070d84b62" providerId="AD" clId="Web-{0638BF72-97D1-17CE-D5E1-EF701C85FEA2}" dt="2024-06-27T21:30:57.183" v="139"/>
        <pc:sldMkLst>
          <pc:docMk/>
          <pc:sldMk cId="769873612" sldId="280"/>
        </pc:sldMkLst>
        <pc:spChg chg="mod">
          <ac:chgData name="Roberts, Christopher A" userId="S::crobert1@sdge.com::76b13875-453f-4a1a-a1de-2eb070d84b62" providerId="AD" clId="Web-{0638BF72-97D1-17CE-D5E1-EF701C85FEA2}" dt="2024-06-27T21:28:57.441" v="120"/>
          <ac:spMkLst>
            <pc:docMk/>
            <pc:sldMk cId="769873612" sldId="280"/>
            <ac:spMk id="2" creationId="{3F1D8E2D-1075-6F23-3A64-E8449A8F9A5D}"/>
          </ac:spMkLst>
        </pc:spChg>
        <pc:spChg chg="mod ord">
          <ac:chgData name="Roberts, Christopher A" userId="S::crobert1@sdge.com::76b13875-453f-4a1a-a1de-2eb070d84b62" providerId="AD" clId="Web-{0638BF72-97D1-17CE-D5E1-EF701C85FEA2}" dt="2024-06-27T21:28:57.441" v="120"/>
          <ac:spMkLst>
            <pc:docMk/>
            <pc:sldMk cId="769873612" sldId="280"/>
            <ac:spMk id="3" creationId="{86A0C09D-A5FE-7797-E4AD-C5D641D80905}"/>
          </ac:spMkLst>
        </pc:spChg>
        <pc:spChg chg="mod">
          <ac:chgData name="Roberts, Christopher A" userId="S::crobert1@sdge.com::76b13875-453f-4a1a-a1de-2eb070d84b62" providerId="AD" clId="Web-{0638BF72-97D1-17CE-D5E1-EF701C85FEA2}" dt="2024-06-27T21:28:57.441" v="120"/>
          <ac:spMkLst>
            <pc:docMk/>
            <pc:sldMk cId="769873612" sldId="280"/>
            <ac:spMk id="4" creationId="{64131FCD-7315-9A13-D420-D80F0B802F46}"/>
          </ac:spMkLst>
        </pc:spChg>
        <pc:spChg chg="add del mod">
          <ac:chgData name="Roberts, Christopher A" userId="S::crobert1@sdge.com::76b13875-453f-4a1a-a1de-2eb070d84b62" providerId="AD" clId="Web-{0638BF72-97D1-17CE-D5E1-EF701C85FEA2}" dt="2024-06-27T21:30:57.183" v="139"/>
          <ac:spMkLst>
            <pc:docMk/>
            <pc:sldMk cId="769873612" sldId="280"/>
            <ac:spMk id="7" creationId="{274E394D-A2E3-7BCB-5F28-4737209F227F}"/>
          </ac:spMkLst>
        </pc:spChg>
        <pc:spChg chg="add">
          <ac:chgData name="Roberts, Christopher A" userId="S::crobert1@sdge.com::76b13875-453f-4a1a-a1de-2eb070d84b62" providerId="AD" clId="Web-{0638BF72-97D1-17CE-D5E1-EF701C85FEA2}" dt="2024-06-27T21:28:57.441" v="120"/>
          <ac:spMkLst>
            <pc:docMk/>
            <pc:sldMk cId="769873612" sldId="280"/>
            <ac:spMk id="11" creationId="{131BAD53-4E89-4F62-BBB7-26359763ED39}"/>
          </ac:spMkLst>
        </pc:spChg>
        <pc:spChg chg="add">
          <ac:chgData name="Roberts, Christopher A" userId="S::crobert1@sdge.com::76b13875-453f-4a1a-a1de-2eb070d84b62" providerId="AD" clId="Web-{0638BF72-97D1-17CE-D5E1-EF701C85FEA2}" dt="2024-06-27T21:28:57.441" v="120"/>
          <ac:spMkLst>
            <pc:docMk/>
            <pc:sldMk cId="769873612" sldId="280"/>
            <ac:spMk id="13" creationId="{62756DA2-40EB-4C6F-B962-5822FFB54FB6}"/>
          </ac:spMkLst>
        </pc:spChg>
        <pc:picChg chg="add del mod">
          <ac:chgData name="Roberts, Christopher A" userId="S::crobert1@sdge.com::76b13875-453f-4a1a-a1de-2eb070d84b62" providerId="AD" clId="Web-{0638BF72-97D1-17CE-D5E1-EF701C85FEA2}" dt="2024-06-27T21:16:50.455" v="43"/>
          <ac:picMkLst>
            <pc:docMk/>
            <pc:sldMk cId="769873612" sldId="280"/>
            <ac:picMk id="5" creationId="{0C685B2B-4ED4-370C-E4BA-E120CC630190}"/>
          </ac:picMkLst>
        </pc:picChg>
        <pc:picChg chg="add mod">
          <ac:chgData name="Roberts, Christopher A" userId="S::crobert1@sdge.com::76b13875-453f-4a1a-a1de-2eb070d84b62" providerId="AD" clId="Web-{0638BF72-97D1-17CE-D5E1-EF701C85FEA2}" dt="2024-06-27T21:29:44.272" v="133" actId="1076"/>
          <ac:picMkLst>
            <pc:docMk/>
            <pc:sldMk cId="769873612" sldId="280"/>
            <ac:picMk id="6" creationId="{A084E976-CB78-7979-7901-6398CD93A11A}"/>
          </ac:picMkLst>
        </pc:picChg>
      </pc:sldChg>
      <pc:sldChg chg="addSp delSp modSp new mod setBg">
        <pc:chgData name="Roberts, Christopher A" userId="S::crobert1@sdge.com::76b13875-453f-4a1a-a1de-2eb070d84b62" providerId="AD" clId="Web-{0638BF72-97D1-17CE-D5E1-EF701C85FEA2}" dt="2024-06-27T21:31:56.906" v="177" actId="20577"/>
        <pc:sldMkLst>
          <pc:docMk/>
          <pc:sldMk cId="83948504" sldId="282"/>
        </pc:sldMkLst>
        <pc:spChg chg="add del mod ord">
          <ac:chgData name="Roberts, Christopher A" userId="S::crobert1@sdge.com::76b13875-453f-4a1a-a1de-2eb070d84b62" providerId="AD" clId="Web-{0638BF72-97D1-17CE-D5E1-EF701C85FEA2}" dt="2024-06-27T21:31:56.906" v="177" actId="20577"/>
          <ac:spMkLst>
            <pc:docMk/>
            <pc:sldMk cId="83948504" sldId="282"/>
            <ac:spMk id="2" creationId="{8BF79BA7-4275-F1FB-00CE-875596988C21}"/>
          </ac:spMkLst>
        </pc:spChg>
        <pc:spChg chg="del">
          <ac:chgData name="Roberts, Christopher A" userId="S::crobert1@sdge.com::76b13875-453f-4a1a-a1de-2eb070d84b62" providerId="AD" clId="Web-{0638BF72-97D1-17CE-D5E1-EF701C85FEA2}" dt="2024-06-27T21:26:07.164" v="61"/>
          <ac:spMkLst>
            <pc:docMk/>
            <pc:sldMk cId="83948504" sldId="282"/>
            <ac:spMk id="3" creationId="{C0D5C792-9018-3366-8AE1-04785CC6E3F6}"/>
          </ac:spMkLst>
        </pc:spChg>
        <pc:spChg chg="mod">
          <ac:chgData name="Roberts, Christopher A" userId="S::crobert1@sdge.com::76b13875-453f-4a1a-a1de-2eb070d84b62" providerId="AD" clId="Web-{0638BF72-97D1-17CE-D5E1-EF701C85FEA2}" dt="2024-06-27T21:27:50.405" v="112"/>
          <ac:spMkLst>
            <pc:docMk/>
            <pc:sldMk cId="83948504" sldId="282"/>
            <ac:spMk id="4" creationId="{9623CBBA-1838-BA62-9286-1AACE1E10D72}"/>
          </ac:spMkLst>
        </pc:spChg>
        <pc:spChg chg="add mod">
          <ac:chgData name="Roberts, Christopher A" userId="S::crobert1@sdge.com::76b13875-453f-4a1a-a1de-2eb070d84b62" providerId="AD" clId="Web-{0638BF72-97D1-17CE-D5E1-EF701C85FEA2}" dt="2024-06-27T21:31:18.466" v="143" actId="14100"/>
          <ac:spMkLst>
            <pc:docMk/>
            <pc:sldMk cId="83948504" sldId="282"/>
            <ac:spMk id="6" creationId="{274E394D-A2E3-7BCB-5F28-4737209F227F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7:09.605" v="109"/>
          <ac:spMkLst>
            <pc:docMk/>
            <pc:sldMk cId="83948504" sldId="282"/>
            <ac:spMk id="7" creationId="{F13C74B1-5B17-4795-BED0-7140497B445A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7:09.605" v="109"/>
          <ac:spMkLst>
            <pc:docMk/>
            <pc:sldMk cId="83948504" sldId="282"/>
            <ac:spMk id="8" creationId="{D4974D33-8DC5-464E-8C6D-BE58F0669C17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31:33.139" v="148"/>
          <ac:spMkLst>
            <pc:docMk/>
            <pc:sldMk cId="83948504" sldId="282"/>
            <ac:spMk id="9" creationId="{274E394D-A2E3-7BCB-5F28-4737209F227F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6:46.713" v="103"/>
          <ac:spMkLst>
            <pc:docMk/>
            <pc:sldMk cId="83948504" sldId="282"/>
            <ac:spMk id="10" creationId="{F13C74B1-5B17-4795-BED0-7140497B445A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7:50.405" v="112"/>
          <ac:spMkLst>
            <pc:docMk/>
            <pc:sldMk cId="83948504" sldId="282"/>
            <ac:spMk id="11" creationId="{04812C46-200A-4DEB-A05E-3ED6C68C2387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6:46.713" v="103"/>
          <ac:spMkLst>
            <pc:docMk/>
            <pc:sldMk cId="83948504" sldId="282"/>
            <ac:spMk id="12" creationId="{D4974D33-8DC5-464E-8C6D-BE58F0669C17}"/>
          </ac:spMkLst>
        </pc:spChg>
        <pc:spChg chg="add del">
          <ac:chgData name="Roberts, Christopher A" userId="S::crobert1@sdge.com::76b13875-453f-4a1a-a1de-2eb070d84b62" providerId="AD" clId="Web-{0638BF72-97D1-17CE-D5E1-EF701C85FEA2}" dt="2024-06-27T21:27:50.405" v="112"/>
          <ac:spMkLst>
            <pc:docMk/>
            <pc:sldMk cId="83948504" sldId="282"/>
            <ac:spMk id="13" creationId="{D1EA859B-E555-4109-94F3-6700E046E008}"/>
          </ac:spMkLst>
        </pc:spChg>
        <pc:picChg chg="add mod ord">
          <ac:chgData name="Roberts, Christopher A" userId="S::crobert1@sdge.com::76b13875-453f-4a1a-a1de-2eb070d84b62" providerId="AD" clId="Web-{0638BF72-97D1-17CE-D5E1-EF701C85FEA2}" dt="2024-06-27T21:27:50.405" v="112"/>
          <ac:picMkLst>
            <pc:docMk/>
            <pc:sldMk cId="83948504" sldId="282"/>
            <ac:picMk id="5" creationId="{E162F833-ABAF-E14F-1516-0ACE40385A85}"/>
          </ac:picMkLst>
        </pc:picChg>
      </pc:sldChg>
    </pc:docChg>
  </pc:docChgLst>
  <pc:docChgLst>
    <pc:chgData name="Roberts, Christopher A" userId="S::crobert1@sdge.com::76b13875-453f-4a1a-a1de-2eb070d84b62" providerId="AD" clId="Web-{640D99E3-CE9C-4E8D-6DAF-A755D1963860}"/>
    <pc:docChg chg="addSld delSld modSld">
      <pc:chgData name="Roberts, Christopher A" userId="S::crobert1@sdge.com::76b13875-453f-4a1a-a1de-2eb070d84b62" providerId="AD" clId="Web-{640D99E3-CE9C-4E8D-6DAF-A755D1963860}" dt="2024-07-02T00:12:39.870" v="304" actId="14100"/>
      <pc:docMkLst>
        <pc:docMk/>
      </pc:docMkLst>
      <pc:sldChg chg="modSp">
        <pc:chgData name="Roberts, Christopher A" userId="S::crobert1@sdge.com::76b13875-453f-4a1a-a1de-2eb070d84b62" providerId="AD" clId="Web-{640D99E3-CE9C-4E8D-6DAF-A755D1963860}" dt="2024-07-01T23:40:28.531" v="44" actId="20577"/>
        <pc:sldMkLst>
          <pc:docMk/>
          <pc:sldMk cId="1569756262" sldId="289"/>
        </pc:sldMkLst>
        <pc:spChg chg="mod">
          <ac:chgData name="Roberts, Christopher A" userId="S::crobert1@sdge.com::76b13875-453f-4a1a-a1de-2eb070d84b62" providerId="AD" clId="Web-{640D99E3-CE9C-4E8D-6DAF-A755D1963860}" dt="2024-07-01T23:37:23.338" v="3" actId="20577"/>
          <ac:spMkLst>
            <pc:docMk/>
            <pc:sldMk cId="1569756262" sldId="289"/>
            <ac:spMk id="4" creationId="{84288D8E-B4BC-3E3E-CA9F-99E8542DFF3F}"/>
          </ac:spMkLst>
        </pc:spChg>
        <pc:spChg chg="mod">
          <ac:chgData name="Roberts, Christopher A" userId="S::crobert1@sdge.com::76b13875-453f-4a1a-a1de-2eb070d84b62" providerId="AD" clId="Web-{640D99E3-CE9C-4E8D-6DAF-A755D1963860}" dt="2024-07-01T23:40:28.531" v="44" actId="20577"/>
          <ac:spMkLst>
            <pc:docMk/>
            <pc:sldMk cId="1569756262" sldId="289"/>
            <ac:spMk id="14" creationId="{3C2775E4-474A-3BA5-0631-A8C9393D690A}"/>
          </ac:spMkLst>
        </pc:spChg>
        <pc:picChg chg="mod">
          <ac:chgData name="Roberts, Christopher A" userId="S::crobert1@sdge.com::76b13875-453f-4a1a-a1de-2eb070d84b62" providerId="AD" clId="Web-{640D99E3-CE9C-4E8D-6DAF-A755D1963860}" dt="2024-07-01T23:38:26.293" v="11" actId="1076"/>
          <ac:picMkLst>
            <pc:docMk/>
            <pc:sldMk cId="1569756262" sldId="289"/>
            <ac:picMk id="15" creationId="{2712F308-13EF-8F8D-8A8B-E7E6FCA1EF31}"/>
          </ac:picMkLst>
        </pc:picChg>
      </pc:sldChg>
      <pc:sldChg chg="addSp delSp modSp new mod setBg">
        <pc:chgData name="Roberts, Christopher A" userId="S::crobert1@sdge.com::76b13875-453f-4a1a-a1de-2eb070d84b62" providerId="AD" clId="Web-{640D99E3-CE9C-4E8D-6DAF-A755D1963860}" dt="2024-07-02T00:00:45.489" v="210" actId="20577"/>
        <pc:sldMkLst>
          <pc:docMk/>
          <pc:sldMk cId="4063132572" sldId="290"/>
        </pc:sldMkLst>
        <pc:spChg chg="del mod">
          <ac:chgData name="Roberts, Christopher A" userId="S::crobert1@sdge.com::76b13875-453f-4a1a-a1de-2eb070d84b62" providerId="AD" clId="Web-{640D99E3-CE9C-4E8D-6DAF-A755D1963860}" dt="2024-07-01T23:42:44.394" v="45"/>
          <ac:spMkLst>
            <pc:docMk/>
            <pc:sldMk cId="4063132572" sldId="290"/>
            <ac:spMk id="2" creationId="{5E80DCC6-82EC-4366-C1C9-A2C22C0D2CE4}"/>
          </ac:spMkLst>
        </pc:spChg>
        <pc:spChg chg="add del mod">
          <ac:chgData name="Roberts, Christopher A" userId="S::crobert1@sdge.com::76b13875-453f-4a1a-a1de-2eb070d84b62" providerId="AD" clId="Web-{640D99E3-CE9C-4E8D-6DAF-A755D1963860}" dt="2024-07-01T23:49:00.327" v="54"/>
          <ac:spMkLst>
            <pc:docMk/>
            <pc:sldMk cId="4063132572" sldId="290"/>
            <ac:spMk id="3" creationId="{BBC95947-2970-9E01-0AEC-9FF99301A665}"/>
          </ac:spMkLst>
        </pc:spChg>
        <pc:spChg chg="mod">
          <ac:chgData name="Roberts, Christopher A" userId="S::crobert1@sdge.com::76b13875-453f-4a1a-a1de-2eb070d84b62" providerId="AD" clId="Web-{640D99E3-CE9C-4E8D-6DAF-A755D1963860}" dt="2024-07-01T23:49:26.047" v="58"/>
          <ac:spMkLst>
            <pc:docMk/>
            <pc:sldMk cId="4063132572" sldId="290"/>
            <ac:spMk id="4" creationId="{B1A2B403-060E-124B-2A45-DEDD658B4F04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8" creationId="{231BF440-39FA-4087-84CC-2EEC0BBDAF29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9" creationId="{F04E4CBA-303B-48BD-8451-C2701CB0EEBF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10" creationId="{D403296F-83DF-19F4-A986-9BB496827356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11" creationId="{F6CA58B3-AFCC-4A40-9882-50D5080879B0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12" creationId="{75C56826-D4E5-42ED-8529-079651CB3005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13" creationId="{231BF440-39FA-4087-84CC-2EEC0BBDAF29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14" creationId="{82095FCE-EF05-4443-B97A-85DEE3A5CA17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15" creationId="{F04E4CBA-303B-48BD-8451-C2701CB0EEBF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16" creationId="{CA00AE6B-AA30-4CF8-BA6F-339B780AD76C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17" creationId="{F6CA58B3-AFCC-4A40-9882-50D5080879B0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53.640" v="52"/>
          <ac:spMkLst>
            <pc:docMk/>
            <pc:sldMk cId="4063132572" sldId="290"/>
            <ac:spMk id="18" creationId="{12FE782E-2F17-9141-41D7-99322EC4C0EF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19" creationId="{75C56826-D4E5-42ED-8529-079651CB3005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9:26.047" v="58"/>
          <ac:spMkLst>
            <pc:docMk/>
            <pc:sldMk cId="4063132572" sldId="290"/>
            <ac:spMk id="20" creationId="{DB90EDA9-2517-46EC-B6D4-3918D04786C1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21" creationId="{82095FCE-EF05-4443-B97A-85DEE3A5CA17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9:26.047" v="58"/>
          <ac:spMkLst>
            <pc:docMk/>
            <pc:sldMk cId="4063132572" sldId="290"/>
            <ac:spMk id="22" creationId="{D449B1F2-532C-44C7-8AC7-28EA15EE02CB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8:09.545" v="50"/>
          <ac:spMkLst>
            <pc:docMk/>
            <pc:sldMk cId="4063132572" sldId="290"/>
            <ac:spMk id="23" creationId="{CA00AE6B-AA30-4CF8-BA6F-339B780AD76C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9:26.047" v="58"/>
          <ac:spMkLst>
            <pc:docMk/>
            <pc:sldMk cId="4063132572" sldId="290"/>
            <ac:spMk id="24" creationId="{EE7D3784-5CF9-4282-9B1C-523957852BF6}"/>
          </ac:spMkLst>
        </pc:spChg>
        <pc:spChg chg="add del">
          <ac:chgData name="Roberts, Christopher A" userId="S::crobert1@sdge.com::76b13875-453f-4a1a-a1de-2eb070d84b62" providerId="AD" clId="Web-{640D99E3-CE9C-4E8D-6DAF-A755D1963860}" dt="2024-07-01T23:49:26.047" v="58"/>
          <ac:spMkLst>
            <pc:docMk/>
            <pc:sldMk cId="4063132572" sldId="290"/>
            <ac:spMk id="25" creationId="{FD0229C7-06AA-F40B-BD83-48D958EF054F}"/>
          </ac:spMkLst>
        </pc:spChg>
        <pc:spChg chg="add mod">
          <ac:chgData name="Roberts, Christopher A" userId="S::crobert1@sdge.com::76b13875-453f-4a1a-a1de-2eb070d84b62" providerId="AD" clId="Web-{640D99E3-CE9C-4E8D-6DAF-A755D1963860}" dt="2024-07-02T00:00:45.489" v="210" actId="20577"/>
          <ac:spMkLst>
            <pc:docMk/>
            <pc:sldMk cId="4063132572" sldId="290"/>
            <ac:spMk id="26" creationId="{3862041A-840A-26AD-C856-B519AC120DE7}"/>
          </ac:spMkLst>
        </pc:spChg>
        <pc:picChg chg="add mod ord">
          <ac:chgData name="Roberts, Christopher A" userId="S::crobert1@sdge.com::76b13875-453f-4a1a-a1de-2eb070d84b62" providerId="AD" clId="Web-{640D99E3-CE9C-4E8D-6DAF-A755D1963860}" dt="2024-07-01T23:50:20.127" v="70" actId="14100"/>
          <ac:picMkLst>
            <pc:docMk/>
            <pc:sldMk cId="4063132572" sldId="290"/>
            <ac:picMk id="5" creationId="{A7EF21E8-E454-A45D-5B48-FA2739348C39}"/>
          </ac:picMkLst>
        </pc:picChg>
        <pc:picChg chg="add del mod ord">
          <ac:chgData name="Roberts, Christopher A" userId="S::crobert1@sdge.com::76b13875-453f-4a1a-a1de-2eb070d84b62" providerId="AD" clId="Web-{640D99E3-CE9C-4E8D-6DAF-A755D1963860}" dt="2024-07-01T23:50:24.721" v="71" actId="14100"/>
          <ac:picMkLst>
            <pc:docMk/>
            <pc:sldMk cId="4063132572" sldId="290"/>
            <ac:picMk id="6" creationId="{B5342099-F2FD-96CE-6EB2-1924DAEA08AF}"/>
          </ac:picMkLst>
        </pc:picChg>
        <pc:picChg chg="add del mod ord">
          <ac:chgData name="Roberts, Christopher A" userId="S::crobert1@sdge.com::76b13875-453f-4a1a-a1de-2eb070d84b62" providerId="AD" clId="Web-{640D99E3-CE9C-4E8D-6DAF-A755D1963860}" dt="2024-07-01T23:49:22.250" v="57"/>
          <ac:picMkLst>
            <pc:docMk/>
            <pc:sldMk cId="4063132572" sldId="290"/>
            <ac:picMk id="7" creationId="{9EB1D660-97F1-B463-5FDA-B83371B76CAB}"/>
          </ac:picMkLst>
        </pc:picChg>
      </pc:sldChg>
      <pc:sldChg chg="add del replId">
        <pc:chgData name="Roberts, Christopher A" userId="S::crobert1@sdge.com::76b13875-453f-4a1a-a1de-2eb070d84b62" providerId="AD" clId="Web-{640D99E3-CE9C-4E8D-6DAF-A755D1963860}" dt="2024-07-01T23:51:42.145" v="73"/>
        <pc:sldMkLst>
          <pc:docMk/>
          <pc:sldMk cId="683907000" sldId="291"/>
        </pc:sldMkLst>
      </pc:sldChg>
      <pc:sldChg chg="addSp delSp modSp new">
        <pc:chgData name="Roberts, Christopher A" userId="S::crobert1@sdge.com::76b13875-453f-4a1a-a1de-2eb070d84b62" providerId="AD" clId="Web-{640D99E3-CE9C-4E8D-6DAF-A755D1963860}" dt="2024-07-02T00:12:39.870" v="304" actId="14100"/>
        <pc:sldMkLst>
          <pc:docMk/>
          <pc:sldMk cId="3438270956" sldId="291"/>
        </pc:sldMkLst>
        <pc:spChg chg="del">
          <ac:chgData name="Roberts, Christopher A" userId="S::crobert1@sdge.com::76b13875-453f-4a1a-a1de-2eb070d84b62" providerId="AD" clId="Web-{640D99E3-CE9C-4E8D-6DAF-A755D1963860}" dt="2024-07-02T00:05:09.809" v="212"/>
          <ac:spMkLst>
            <pc:docMk/>
            <pc:sldMk cId="3438270956" sldId="291"/>
            <ac:spMk id="2" creationId="{E0E55012-3847-6B00-FFF9-A5883A2859AE}"/>
          </ac:spMkLst>
        </pc:spChg>
        <pc:spChg chg="mod">
          <ac:chgData name="Roberts, Christopher A" userId="S::crobert1@sdge.com::76b13875-453f-4a1a-a1de-2eb070d84b62" providerId="AD" clId="Web-{640D99E3-CE9C-4E8D-6DAF-A755D1963860}" dt="2024-07-02T00:11:15.070" v="298" actId="20577"/>
          <ac:spMkLst>
            <pc:docMk/>
            <pc:sldMk cId="3438270956" sldId="291"/>
            <ac:spMk id="3" creationId="{E9C0D852-B85D-2E39-85CC-FC94A24CD2A4}"/>
          </ac:spMkLst>
        </pc:spChg>
        <pc:spChg chg="mod">
          <ac:chgData name="Roberts, Christopher A" userId="S::crobert1@sdge.com::76b13875-453f-4a1a-a1de-2eb070d84b62" providerId="AD" clId="Web-{640D99E3-CE9C-4E8D-6DAF-A755D1963860}" dt="2024-07-02T00:07:13.344" v="269" actId="20577"/>
          <ac:spMkLst>
            <pc:docMk/>
            <pc:sldMk cId="3438270956" sldId="291"/>
            <ac:spMk id="4" creationId="{07A5122E-4171-9688-97A4-F3ACA16925FF}"/>
          </ac:spMkLst>
        </pc:spChg>
        <pc:picChg chg="add mod">
          <ac:chgData name="Roberts, Christopher A" userId="S::crobert1@sdge.com::76b13875-453f-4a1a-a1de-2eb070d84b62" providerId="AD" clId="Web-{640D99E3-CE9C-4E8D-6DAF-A755D1963860}" dt="2024-07-02T00:12:39.870" v="304" actId="14100"/>
          <ac:picMkLst>
            <pc:docMk/>
            <pc:sldMk cId="3438270956" sldId="291"/>
            <ac:picMk id="5" creationId="{6C25184D-3399-9937-3630-50BB5808C7AB}"/>
          </ac:picMkLst>
        </pc:picChg>
      </pc:sldChg>
    </pc:docChg>
  </pc:docChgLst>
  <pc:docChgLst>
    <pc:chgData name="Cruz, Antonio D" userId="15a88f70-8841-47a6-9db6-977c6e2eea81" providerId="ADAL" clId="{54216AE2-F44F-462F-8405-E33734256F19}"/>
    <pc:docChg chg="undo custSel addSld delSld modSld">
      <pc:chgData name="Cruz, Antonio D" userId="15a88f70-8841-47a6-9db6-977c6e2eea81" providerId="ADAL" clId="{54216AE2-F44F-462F-8405-E33734256F19}" dt="2024-07-02T02:11:00.363" v="1331" actId="1076"/>
      <pc:docMkLst>
        <pc:docMk/>
      </pc:docMkLst>
      <pc:sldChg chg="modSp mod">
        <pc:chgData name="Cruz, Antonio D" userId="15a88f70-8841-47a6-9db6-977c6e2eea81" providerId="ADAL" clId="{54216AE2-F44F-462F-8405-E33734256F19}" dt="2024-07-01T21:16:57.614" v="857" actId="20577"/>
        <pc:sldMkLst>
          <pc:docMk/>
          <pc:sldMk cId="1541698847" sldId="259"/>
        </pc:sldMkLst>
        <pc:spChg chg="mod">
          <ac:chgData name="Cruz, Antonio D" userId="15a88f70-8841-47a6-9db6-977c6e2eea81" providerId="ADAL" clId="{54216AE2-F44F-462F-8405-E33734256F19}" dt="2024-07-01T21:16:57.614" v="857" actId="20577"/>
          <ac:spMkLst>
            <pc:docMk/>
            <pc:sldMk cId="1541698847" sldId="259"/>
            <ac:spMk id="9" creationId="{37845987-5BE1-7F77-2D57-0E99F46AD9EC}"/>
          </ac:spMkLst>
        </pc:spChg>
        <pc:spChg chg="mod">
          <ac:chgData name="Cruz, Antonio D" userId="15a88f70-8841-47a6-9db6-977c6e2eea81" providerId="ADAL" clId="{54216AE2-F44F-462F-8405-E33734256F19}" dt="2024-07-01T21:16:42.383" v="845" actId="20577"/>
          <ac:spMkLst>
            <pc:docMk/>
            <pc:sldMk cId="1541698847" sldId="259"/>
            <ac:spMk id="10" creationId="{AC9349B6-1B09-A8CD-0E2D-5C0FC0A3835C}"/>
          </ac:spMkLst>
        </pc:spChg>
      </pc:sldChg>
      <pc:sldChg chg="del">
        <pc:chgData name="Cruz, Antonio D" userId="15a88f70-8841-47a6-9db6-977c6e2eea81" providerId="ADAL" clId="{54216AE2-F44F-462F-8405-E33734256F19}" dt="2024-07-01T04:49:04.865" v="18" actId="47"/>
        <pc:sldMkLst>
          <pc:docMk/>
          <pc:sldMk cId="2968478325" sldId="266"/>
        </pc:sldMkLst>
      </pc:sldChg>
      <pc:sldChg chg="del">
        <pc:chgData name="Cruz, Antonio D" userId="15a88f70-8841-47a6-9db6-977c6e2eea81" providerId="ADAL" clId="{54216AE2-F44F-462F-8405-E33734256F19}" dt="2024-07-01T21:23:14.740" v="1001" actId="2696"/>
        <pc:sldMkLst>
          <pc:docMk/>
          <pc:sldMk cId="4034713385" sldId="267"/>
        </pc:sldMkLst>
      </pc:sldChg>
      <pc:sldChg chg="addSp modSp mod modNotesTx">
        <pc:chgData name="Cruz, Antonio D" userId="15a88f70-8841-47a6-9db6-977c6e2eea81" providerId="ADAL" clId="{54216AE2-F44F-462F-8405-E33734256F19}" dt="2024-07-01T21:13:06.595" v="458" actId="20577"/>
        <pc:sldMkLst>
          <pc:docMk/>
          <pc:sldMk cId="487348938" sldId="268"/>
        </pc:sldMkLst>
        <pc:spChg chg="mod">
          <ac:chgData name="Cruz, Antonio D" userId="15a88f70-8841-47a6-9db6-977c6e2eea81" providerId="ADAL" clId="{54216AE2-F44F-462F-8405-E33734256F19}" dt="2024-07-01T21:13:06.595" v="458" actId="20577"/>
          <ac:spMkLst>
            <pc:docMk/>
            <pc:sldMk cId="487348938" sldId="268"/>
            <ac:spMk id="3" creationId="{DE2DA2BC-13A0-47B4-BC26-2392F6644201}"/>
          </ac:spMkLst>
        </pc:spChg>
        <pc:spChg chg="mod">
          <ac:chgData name="Cruz, Antonio D" userId="15a88f70-8841-47a6-9db6-977c6e2eea81" providerId="ADAL" clId="{54216AE2-F44F-462F-8405-E33734256F19}" dt="2024-07-01T04:49:29.280" v="26" actId="20577"/>
          <ac:spMkLst>
            <pc:docMk/>
            <pc:sldMk cId="487348938" sldId="268"/>
            <ac:spMk id="4" creationId="{AD18A712-4BF5-9422-1C79-150EC101AB76}"/>
          </ac:spMkLst>
        </pc:spChg>
        <pc:picChg chg="add mod">
          <ac:chgData name="Cruz, Antonio D" userId="15a88f70-8841-47a6-9db6-977c6e2eea81" providerId="ADAL" clId="{54216AE2-F44F-462F-8405-E33734256F19}" dt="2024-07-01T04:48:42.670" v="14" actId="1076"/>
          <ac:picMkLst>
            <pc:docMk/>
            <pc:sldMk cId="487348938" sldId="268"/>
            <ac:picMk id="5" creationId="{1545D2E8-18BF-E8F8-AD85-C172451774FD}"/>
          </ac:picMkLst>
        </pc:picChg>
        <pc:picChg chg="mod">
          <ac:chgData name="Cruz, Antonio D" userId="15a88f70-8841-47a6-9db6-977c6e2eea81" providerId="ADAL" clId="{54216AE2-F44F-462F-8405-E33734256F19}" dt="2024-07-01T04:49:48.982" v="39" actId="1076"/>
          <ac:picMkLst>
            <pc:docMk/>
            <pc:sldMk cId="487348938" sldId="268"/>
            <ac:picMk id="2049" creationId="{D9467D35-6FCF-DB81-0403-B1DD985A06F5}"/>
          </ac:picMkLst>
        </pc:picChg>
      </pc:sldChg>
      <pc:sldChg chg="addSp delSp modSp mod modNotesTx">
        <pc:chgData name="Cruz, Antonio D" userId="15a88f70-8841-47a6-9db6-977c6e2eea81" providerId="ADAL" clId="{54216AE2-F44F-462F-8405-E33734256F19}" dt="2024-07-01T21:23:07.382" v="1000" actId="20577"/>
        <pc:sldMkLst>
          <pc:docMk/>
          <pc:sldMk cId="1077270253" sldId="276"/>
        </pc:sldMkLst>
        <pc:spChg chg="add del mod">
          <ac:chgData name="Cruz, Antonio D" userId="15a88f70-8841-47a6-9db6-977c6e2eea81" providerId="ADAL" clId="{54216AE2-F44F-462F-8405-E33734256F19}" dt="2024-07-01T21:19:54.838" v="921" actId="478"/>
          <ac:spMkLst>
            <pc:docMk/>
            <pc:sldMk cId="1077270253" sldId="276"/>
            <ac:spMk id="3" creationId="{FCA777DE-03C1-CE63-042A-E2DC0CFFCDCD}"/>
          </ac:spMkLst>
        </pc:spChg>
        <pc:spChg chg="mod">
          <ac:chgData name="Cruz, Antonio D" userId="15a88f70-8841-47a6-9db6-977c6e2eea81" providerId="ADAL" clId="{54216AE2-F44F-462F-8405-E33734256F19}" dt="2024-07-01T21:19:50.677" v="920" actId="20577"/>
          <ac:spMkLst>
            <pc:docMk/>
            <pc:sldMk cId="1077270253" sldId="276"/>
            <ac:spMk id="6" creationId="{BDC2C805-2E0B-2ABD-925C-A738289DC20D}"/>
          </ac:spMkLst>
        </pc:spChg>
        <pc:picChg chg="mod">
          <ac:chgData name="Cruz, Antonio D" userId="15a88f70-8841-47a6-9db6-977c6e2eea81" providerId="ADAL" clId="{54216AE2-F44F-462F-8405-E33734256F19}" dt="2024-07-01T21:20:10.822" v="927" actId="1076"/>
          <ac:picMkLst>
            <pc:docMk/>
            <pc:sldMk cId="1077270253" sldId="276"/>
            <ac:picMk id="5" creationId="{C5D781A2-A17C-224F-0C0F-4515E9585244}"/>
          </ac:picMkLst>
        </pc:picChg>
      </pc:sldChg>
      <pc:sldChg chg="addSp modSp mod modNotesTx">
        <pc:chgData name="Cruz, Antonio D" userId="15a88f70-8841-47a6-9db6-977c6e2eea81" providerId="ADAL" clId="{54216AE2-F44F-462F-8405-E33734256F19}" dt="2024-07-01T21:49:51.638" v="1079" actId="20577"/>
        <pc:sldMkLst>
          <pc:docMk/>
          <pc:sldMk cId="3317245193" sldId="278"/>
        </pc:sldMkLst>
        <pc:spChg chg="mod">
          <ac:chgData name="Cruz, Antonio D" userId="15a88f70-8841-47a6-9db6-977c6e2eea81" providerId="ADAL" clId="{54216AE2-F44F-462F-8405-E33734256F19}" dt="2024-07-01T04:49:38.637" v="38" actId="20577"/>
          <ac:spMkLst>
            <pc:docMk/>
            <pc:sldMk cId="3317245193" sldId="278"/>
            <ac:spMk id="2" creationId="{37C2301B-52A8-7F33-5BD3-039418E206DE}"/>
          </ac:spMkLst>
        </pc:spChg>
        <pc:spChg chg="mod">
          <ac:chgData name="Cruz, Antonio D" userId="15a88f70-8841-47a6-9db6-977c6e2eea81" providerId="ADAL" clId="{54216AE2-F44F-462F-8405-E33734256F19}" dt="2024-07-01T21:10:51.710" v="392" actId="20577"/>
          <ac:spMkLst>
            <pc:docMk/>
            <pc:sldMk cId="3317245193" sldId="278"/>
            <ac:spMk id="3" creationId="{7B760E35-9E8B-CCB6-E67F-8DED25743F18}"/>
          </ac:spMkLst>
        </pc:spChg>
        <pc:graphicFrameChg chg="add mod modGraphic">
          <ac:chgData name="Cruz, Antonio D" userId="15a88f70-8841-47a6-9db6-977c6e2eea81" providerId="ADAL" clId="{54216AE2-F44F-462F-8405-E33734256F19}" dt="2024-07-01T21:12:12.817" v="454" actId="1076"/>
          <ac:graphicFrameMkLst>
            <pc:docMk/>
            <pc:sldMk cId="3317245193" sldId="278"/>
            <ac:graphicFrameMk id="5" creationId="{65729BDB-98CE-1EA4-6556-09BF123F8911}"/>
          </ac:graphicFrameMkLst>
        </pc:graphicFrameChg>
      </pc:sldChg>
      <pc:sldChg chg="modNotesTx">
        <pc:chgData name="Cruz, Antonio D" userId="15a88f70-8841-47a6-9db6-977c6e2eea81" providerId="ADAL" clId="{54216AE2-F44F-462F-8405-E33734256F19}" dt="2024-07-01T21:07:52.620" v="219" actId="20577"/>
        <pc:sldMkLst>
          <pc:docMk/>
          <pc:sldMk cId="1036143113" sldId="281"/>
        </pc:sldMkLst>
      </pc:sldChg>
      <pc:sldChg chg="del">
        <pc:chgData name="Cruz, Antonio D" userId="15a88f70-8841-47a6-9db6-977c6e2eea81" providerId="ADAL" clId="{54216AE2-F44F-462F-8405-E33734256F19}" dt="2024-07-02T02:00:35.609" v="1080" actId="47"/>
        <pc:sldMkLst>
          <pc:docMk/>
          <pc:sldMk cId="938720774" sldId="284"/>
        </pc:sldMkLst>
      </pc:sldChg>
      <pc:sldChg chg="del">
        <pc:chgData name="Cruz, Antonio D" userId="15a88f70-8841-47a6-9db6-977c6e2eea81" providerId="ADAL" clId="{54216AE2-F44F-462F-8405-E33734256F19}" dt="2024-07-02T02:00:37.650" v="1081" actId="47"/>
        <pc:sldMkLst>
          <pc:docMk/>
          <pc:sldMk cId="2338078483" sldId="285"/>
        </pc:sldMkLst>
      </pc:sldChg>
      <pc:sldChg chg="del">
        <pc:chgData name="Cruz, Antonio D" userId="15a88f70-8841-47a6-9db6-977c6e2eea81" providerId="ADAL" clId="{54216AE2-F44F-462F-8405-E33734256F19}" dt="2024-07-02T02:00:42.789" v="1082" actId="47"/>
        <pc:sldMkLst>
          <pc:docMk/>
          <pc:sldMk cId="1068962593" sldId="286"/>
        </pc:sldMkLst>
      </pc:sldChg>
      <pc:sldChg chg="modSp new mod">
        <pc:chgData name="Cruz, Antonio D" userId="15a88f70-8841-47a6-9db6-977c6e2eea81" providerId="ADAL" clId="{54216AE2-F44F-462F-8405-E33734256F19}" dt="2024-07-01T21:24:03.970" v="1043" actId="403"/>
        <pc:sldMkLst>
          <pc:docMk/>
          <pc:sldMk cId="4183690755" sldId="288"/>
        </pc:sldMkLst>
        <pc:spChg chg="mod">
          <ac:chgData name="Cruz, Antonio D" userId="15a88f70-8841-47a6-9db6-977c6e2eea81" providerId="ADAL" clId="{54216AE2-F44F-462F-8405-E33734256F19}" dt="2024-07-01T21:24:03.970" v="1043" actId="403"/>
          <ac:spMkLst>
            <pc:docMk/>
            <pc:sldMk cId="4183690755" sldId="288"/>
            <ac:spMk id="2" creationId="{7D246A2C-6C10-7CDC-CC93-99376F04F9DE}"/>
          </ac:spMkLst>
        </pc:spChg>
      </pc:sldChg>
      <pc:sldChg chg="modSp mod">
        <pc:chgData name="Cruz, Antonio D" userId="15a88f70-8841-47a6-9db6-977c6e2eea81" providerId="ADAL" clId="{54216AE2-F44F-462F-8405-E33734256F19}" dt="2024-07-02T02:04:55.645" v="1209" actId="12"/>
        <pc:sldMkLst>
          <pc:docMk/>
          <pc:sldMk cId="1569756262" sldId="289"/>
        </pc:sldMkLst>
        <pc:spChg chg="mod">
          <ac:chgData name="Cruz, Antonio D" userId="15a88f70-8841-47a6-9db6-977c6e2eea81" providerId="ADAL" clId="{54216AE2-F44F-462F-8405-E33734256F19}" dt="2024-07-02T02:04:55.645" v="1209" actId="12"/>
          <ac:spMkLst>
            <pc:docMk/>
            <pc:sldMk cId="1569756262" sldId="289"/>
            <ac:spMk id="14" creationId="{3C2775E4-474A-3BA5-0631-A8C9393D690A}"/>
          </ac:spMkLst>
        </pc:spChg>
        <pc:picChg chg="mod">
          <ac:chgData name="Cruz, Antonio D" userId="15a88f70-8841-47a6-9db6-977c6e2eea81" providerId="ADAL" clId="{54216AE2-F44F-462F-8405-E33734256F19}" dt="2024-07-02T02:00:50.428" v="1084" actId="1076"/>
          <ac:picMkLst>
            <pc:docMk/>
            <pc:sldMk cId="1569756262" sldId="289"/>
            <ac:picMk id="11" creationId="{546FCA6A-8C85-963A-2FC7-8E6424474FE2}"/>
          </ac:picMkLst>
        </pc:picChg>
        <pc:picChg chg="mod">
          <ac:chgData name="Cruz, Antonio D" userId="15a88f70-8841-47a6-9db6-977c6e2eea81" providerId="ADAL" clId="{54216AE2-F44F-462F-8405-E33734256F19}" dt="2024-07-02T02:00:56.674" v="1086" actId="1076"/>
          <ac:picMkLst>
            <pc:docMk/>
            <pc:sldMk cId="1569756262" sldId="289"/>
            <ac:picMk id="15" creationId="{2712F308-13EF-8F8D-8A8B-E7E6FCA1EF31}"/>
          </ac:picMkLst>
        </pc:picChg>
      </pc:sldChg>
      <pc:sldChg chg="modSp mod">
        <pc:chgData name="Cruz, Antonio D" userId="15a88f70-8841-47a6-9db6-977c6e2eea81" providerId="ADAL" clId="{54216AE2-F44F-462F-8405-E33734256F19}" dt="2024-07-02T02:06:20.735" v="1235" actId="20577"/>
        <pc:sldMkLst>
          <pc:docMk/>
          <pc:sldMk cId="4063132572" sldId="290"/>
        </pc:sldMkLst>
        <pc:spChg chg="mod">
          <ac:chgData name="Cruz, Antonio D" userId="15a88f70-8841-47a6-9db6-977c6e2eea81" providerId="ADAL" clId="{54216AE2-F44F-462F-8405-E33734256F19}" dt="2024-07-02T02:02:01.655" v="1094" actId="404"/>
          <ac:spMkLst>
            <pc:docMk/>
            <pc:sldMk cId="4063132572" sldId="290"/>
            <ac:spMk id="4" creationId="{B1A2B403-060E-124B-2A45-DEDD658B4F04}"/>
          </ac:spMkLst>
        </pc:spChg>
        <pc:spChg chg="mod">
          <ac:chgData name="Cruz, Antonio D" userId="15a88f70-8841-47a6-9db6-977c6e2eea81" providerId="ADAL" clId="{54216AE2-F44F-462F-8405-E33734256F19}" dt="2024-07-02T02:06:20.735" v="1235" actId="20577"/>
          <ac:spMkLst>
            <pc:docMk/>
            <pc:sldMk cId="4063132572" sldId="290"/>
            <ac:spMk id="26" creationId="{3862041A-840A-26AD-C856-B519AC120DE7}"/>
          </ac:spMkLst>
        </pc:spChg>
      </pc:sldChg>
      <pc:sldChg chg="modSp mod">
        <pc:chgData name="Cruz, Antonio D" userId="15a88f70-8841-47a6-9db6-977c6e2eea81" providerId="ADAL" clId="{54216AE2-F44F-462F-8405-E33734256F19}" dt="2024-07-02T02:11:00.363" v="1331" actId="1076"/>
        <pc:sldMkLst>
          <pc:docMk/>
          <pc:sldMk cId="3438270956" sldId="291"/>
        </pc:sldMkLst>
        <pc:spChg chg="mod">
          <ac:chgData name="Cruz, Antonio D" userId="15a88f70-8841-47a6-9db6-977c6e2eea81" providerId="ADAL" clId="{54216AE2-F44F-462F-8405-E33734256F19}" dt="2024-07-02T02:11:00.363" v="1331" actId="1076"/>
          <ac:spMkLst>
            <pc:docMk/>
            <pc:sldMk cId="3438270956" sldId="291"/>
            <ac:spMk id="3" creationId="{E9C0D852-B85D-2E39-85CC-FC94A24CD2A4}"/>
          </ac:spMkLst>
        </pc:spChg>
        <pc:spChg chg="mod">
          <ac:chgData name="Cruz, Antonio D" userId="15a88f70-8841-47a6-9db6-977c6e2eea81" providerId="ADAL" clId="{54216AE2-F44F-462F-8405-E33734256F19}" dt="2024-07-02T02:09:17.488" v="1299" actId="1076"/>
          <ac:spMkLst>
            <pc:docMk/>
            <pc:sldMk cId="3438270956" sldId="291"/>
            <ac:spMk id="4" creationId="{07A5122E-4171-9688-97A4-F3ACA16925FF}"/>
          </ac:spMkLst>
        </pc:spChg>
      </pc:sldChg>
    </pc:docChg>
  </pc:docChgLst>
  <pc:docChgLst>
    <pc:chgData name="Roberts, Christopher A" userId="S::crobert1@sdge.com::76b13875-453f-4a1a-a1de-2eb070d84b62" providerId="AD" clId="Web-{5085DF44-0E69-EC12-7FAB-6F85A8A5700A}"/>
    <pc:docChg chg="addSld delSld modSld sldOrd">
      <pc:chgData name="Roberts, Christopher A" userId="S::crobert1@sdge.com::76b13875-453f-4a1a-a1de-2eb070d84b62" providerId="AD" clId="Web-{5085DF44-0E69-EC12-7FAB-6F85A8A5700A}" dt="2024-06-27T22:28:59.683" v="198" actId="20577"/>
      <pc:docMkLst>
        <pc:docMk/>
      </pc:docMkLst>
      <pc:sldChg chg="modSp del">
        <pc:chgData name="Roberts, Christopher A" userId="S::crobert1@sdge.com::76b13875-453f-4a1a-a1de-2eb070d84b62" providerId="AD" clId="Web-{5085DF44-0E69-EC12-7FAB-6F85A8A5700A}" dt="2024-06-27T22:28:40.652" v="155"/>
        <pc:sldMkLst>
          <pc:docMk/>
          <pc:sldMk cId="769873612" sldId="280"/>
        </pc:sldMkLst>
        <pc:spChg chg="mod">
          <ac:chgData name="Roberts, Christopher A" userId="S::crobert1@sdge.com::76b13875-453f-4a1a-a1de-2eb070d84b62" providerId="AD" clId="Web-{5085DF44-0E69-EC12-7FAB-6F85A8A5700A}" dt="2024-06-27T21:52:48.651" v="57" actId="20577"/>
          <ac:spMkLst>
            <pc:docMk/>
            <pc:sldMk cId="769873612" sldId="280"/>
            <ac:spMk id="4" creationId="{64131FCD-7315-9A13-D420-D80F0B802F46}"/>
          </ac:spMkLst>
        </pc:spChg>
      </pc:sldChg>
      <pc:sldChg chg="addSp delSp modSp del">
        <pc:chgData name="Roberts, Christopher A" userId="S::crobert1@sdge.com::76b13875-453f-4a1a-a1de-2eb070d84b62" providerId="AD" clId="Web-{5085DF44-0E69-EC12-7FAB-6F85A8A5700A}" dt="2024-06-27T22:28:42.496" v="157"/>
        <pc:sldMkLst>
          <pc:docMk/>
          <pc:sldMk cId="83948504" sldId="282"/>
        </pc:sldMkLst>
        <pc:spChg chg="mod">
          <ac:chgData name="Roberts, Christopher A" userId="S::crobert1@sdge.com::76b13875-453f-4a1a-a1de-2eb070d84b62" providerId="AD" clId="Web-{5085DF44-0E69-EC12-7FAB-6F85A8A5700A}" dt="2024-06-27T21:51:05.289" v="37"/>
          <ac:spMkLst>
            <pc:docMk/>
            <pc:sldMk cId="83948504" sldId="282"/>
            <ac:spMk id="2" creationId="{8BF79BA7-4275-F1FB-00CE-875596988C21}"/>
          </ac:spMkLst>
        </pc:spChg>
        <pc:spChg chg="mod ord">
          <ac:chgData name="Roberts, Christopher A" userId="S::crobert1@sdge.com::76b13875-453f-4a1a-a1de-2eb070d84b62" providerId="AD" clId="Web-{5085DF44-0E69-EC12-7FAB-6F85A8A5700A}" dt="2024-06-27T21:51:05.289" v="37"/>
          <ac:spMkLst>
            <pc:docMk/>
            <pc:sldMk cId="83948504" sldId="282"/>
            <ac:spMk id="4" creationId="{9623CBBA-1838-BA62-9286-1AACE1E10D72}"/>
          </ac:spMkLst>
        </pc:spChg>
        <pc:spChg chg="del mod">
          <ac:chgData name="Roberts, Christopher A" userId="S::crobert1@sdge.com::76b13875-453f-4a1a-a1de-2eb070d84b62" providerId="AD" clId="Web-{5085DF44-0E69-EC12-7FAB-6F85A8A5700A}" dt="2024-06-27T21:47:45.566" v="2"/>
          <ac:spMkLst>
            <pc:docMk/>
            <pc:sldMk cId="83948504" sldId="282"/>
            <ac:spMk id="6" creationId="{274E394D-A2E3-7BCB-5F28-4737209F227F}"/>
          </ac:spMkLst>
        </pc:spChg>
        <pc:spChg chg="del">
          <ac:chgData name="Roberts, Christopher A" userId="S::crobert1@sdge.com::76b13875-453f-4a1a-a1de-2eb070d84b62" providerId="AD" clId="Web-{5085DF44-0E69-EC12-7FAB-6F85A8A5700A}" dt="2024-06-27T21:51:05.289" v="37"/>
          <ac:spMkLst>
            <pc:docMk/>
            <pc:sldMk cId="83948504" sldId="282"/>
            <ac:spMk id="11" creationId="{04812C46-200A-4DEB-A05E-3ED6C68C2387}"/>
          </ac:spMkLst>
        </pc:spChg>
        <pc:spChg chg="del">
          <ac:chgData name="Roberts, Christopher A" userId="S::crobert1@sdge.com::76b13875-453f-4a1a-a1de-2eb070d84b62" providerId="AD" clId="Web-{5085DF44-0E69-EC12-7FAB-6F85A8A5700A}" dt="2024-06-27T21:51:05.289" v="37"/>
          <ac:spMkLst>
            <pc:docMk/>
            <pc:sldMk cId="83948504" sldId="282"/>
            <ac:spMk id="13" creationId="{D1EA859B-E555-4109-94F3-6700E046E008}"/>
          </ac:spMkLst>
        </pc:spChg>
        <pc:spChg chg="add">
          <ac:chgData name="Roberts, Christopher A" userId="S::crobert1@sdge.com::76b13875-453f-4a1a-a1de-2eb070d84b62" providerId="AD" clId="Web-{5085DF44-0E69-EC12-7FAB-6F85A8A5700A}" dt="2024-06-27T21:51:05.289" v="37"/>
          <ac:spMkLst>
            <pc:docMk/>
            <pc:sldMk cId="83948504" sldId="282"/>
            <ac:spMk id="18" creationId="{375B19E4-0108-41C4-8DB1-11BAE0B49D9B}"/>
          </ac:spMkLst>
        </pc:spChg>
        <pc:picChg chg="add del mod">
          <ac:chgData name="Roberts, Christopher A" userId="S::crobert1@sdge.com::76b13875-453f-4a1a-a1de-2eb070d84b62" providerId="AD" clId="Web-{5085DF44-0E69-EC12-7FAB-6F85A8A5700A}" dt="2024-06-27T21:49:01.833" v="16"/>
          <ac:picMkLst>
            <pc:docMk/>
            <pc:sldMk cId="83948504" sldId="282"/>
            <ac:picMk id="3" creationId="{480B99C6-8E5E-D3D0-B89D-0852DE5EF3DD}"/>
          </ac:picMkLst>
        </pc:picChg>
        <pc:picChg chg="mod ord">
          <ac:chgData name="Roberts, Christopher A" userId="S::crobert1@sdge.com::76b13875-453f-4a1a-a1de-2eb070d84b62" providerId="AD" clId="Web-{5085DF44-0E69-EC12-7FAB-6F85A8A5700A}" dt="2024-06-27T21:51:05.289" v="37"/>
          <ac:picMkLst>
            <pc:docMk/>
            <pc:sldMk cId="83948504" sldId="282"/>
            <ac:picMk id="5" creationId="{E162F833-ABAF-E14F-1516-0ACE40385A85}"/>
          </ac:picMkLst>
        </pc:picChg>
        <pc:picChg chg="add del mod">
          <ac:chgData name="Roberts, Christopher A" userId="S::crobert1@sdge.com::76b13875-453f-4a1a-a1de-2eb070d84b62" providerId="AD" clId="Web-{5085DF44-0E69-EC12-7FAB-6F85A8A5700A}" dt="2024-06-27T21:49:45.475" v="27"/>
          <ac:picMkLst>
            <pc:docMk/>
            <pc:sldMk cId="83948504" sldId="282"/>
            <ac:picMk id="7" creationId="{E6CA849E-9E8E-D333-DCE2-1F78EB801B28}"/>
          </ac:picMkLst>
        </pc:picChg>
        <pc:picChg chg="add del mod">
          <ac:chgData name="Roberts, Christopher A" userId="S::crobert1@sdge.com::76b13875-453f-4a1a-a1de-2eb070d84b62" providerId="AD" clId="Web-{5085DF44-0E69-EC12-7FAB-6F85A8A5700A}" dt="2024-06-27T21:49:41.037" v="25"/>
          <ac:picMkLst>
            <pc:docMk/>
            <pc:sldMk cId="83948504" sldId="282"/>
            <ac:picMk id="8" creationId="{37C30A71-F89B-8D87-47DE-51912775F860}"/>
          </ac:picMkLst>
        </pc:picChg>
        <pc:picChg chg="add mod ord">
          <ac:chgData name="Roberts, Christopher A" userId="S::crobert1@sdge.com::76b13875-453f-4a1a-a1de-2eb070d84b62" providerId="AD" clId="Web-{5085DF44-0E69-EC12-7FAB-6F85A8A5700A}" dt="2024-06-27T21:56:22.577" v="104" actId="1076"/>
          <ac:picMkLst>
            <pc:docMk/>
            <pc:sldMk cId="83948504" sldId="282"/>
            <ac:picMk id="9" creationId="{A5026CF6-15B3-72DB-501F-D8FCC94C400F}"/>
          </ac:picMkLst>
        </pc:picChg>
        <pc:cxnChg chg="add">
          <ac:chgData name="Roberts, Christopher A" userId="S::crobert1@sdge.com::76b13875-453f-4a1a-a1de-2eb070d84b62" providerId="AD" clId="Web-{5085DF44-0E69-EC12-7FAB-6F85A8A5700A}" dt="2024-06-27T21:51:05.289" v="37"/>
          <ac:cxnSpMkLst>
            <pc:docMk/>
            <pc:sldMk cId="83948504" sldId="282"/>
            <ac:cxnSpMk id="20" creationId="{EE504C98-6397-41C1-A8D8-2D9C4ED307E0}"/>
          </ac:cxnSpMkLst>
        </pc:cxnChg>
        <pc:cxnChg chg="add">
          <ac:chgData name="Roberts, Christopher A" userId="S::crobert1@sdge.com::76b13875-453f-4a1a-a1de-2eb070d84b62" providerId="AD" clId="Web-{5085DF44-0E69-EC12-7FAB-6F85A8A5700A}" dt="2024-06-27T21:51:05.289" v="37"/>
          <ac:cxnSpMkLst>
            <pc:docMk/>
            <pc:sldMk cId="83948504" sldId="282"/>
            <ac:cxnSpMk id="22" creationId="{CEA14AE1-71AB-4B18-826E-F563FF4288D6}"/>
          </ac:cxnSpMkLst>
        </pc:cxnChg>
      </pc:sldChg>
      <pc:sldChg chg="addSp delSp modSp add del ord replId">
        <pc:chgData name="Roberts, Christopher A" userId="S::crobert1@sdge.com::76b13875-453f-4a1a-a1de-2eb070d84b62" providerId="AD" clId="Web-{5085DF44-0E69-EC12-7FAB-6F85A8A5700A}" dt="2024-06-27T22:28:41.621" v="156"/>
        <pc:sldMkLst>
          <pc:docMk/>
          <pc:sldMk cId="1141295200" sldId="283"/>
        </pc:sldMkLst>
        <pc:spChg chg="mod">
          <ac:chgData name="Roberts, Christopher A" userId="S::crobert1@sdge.com::76b13875-453f-4a1a-a1de-2eb070d84b62" providerId="AD" clId="Web-{5085DF44-0E69-EC12-7FAB-6F85A8A5700A}" dt="2024-06-27T21:53:26.870" v="92" actId="20577"/>
          <ac:spMkLst>
            <pc:docMk/>
            <pc:sldMk cId="1141295200" sldId="283"/>
            <ac:spMk id="2" creationId="{8BF79BA7-4275-F1FB-00CE-875596988C21}"/>
          </ac:spMkLst>
        </pc:spChg>
        <pc:spChg chg="mod">
          <ac:chgData name="Roberts, Christopher A" userId="S::crobert1@sdge.com::76b13875-453f-4a1a-a1de-2eb070d84b62" providerId="AD" clId="Web-{5085DF44-0E69-EC12-7FAB-6F85A8A5700A}" dt="2024-06-27T22:00:38.770" v="151" actId="20577"/>
          <ac:spMkLst>
            <pc:docMk/>
            <pc:sldMk cId="1141295200" sldId="283"/>
            <ac:spMk id="4" creationId="{9623CBBA-1838-BA62-9286-1AACE1E10D72}"/>
          </ac:spMkLst>
        </pc:spChg>
        <pc:spChg chg="add del mod">
          <ac:chgData name="Roberts, Christopher A" userId="S::crobert1@sdge.com::76b13875-453f-4a1a-a1de-2eb070d84b62" providerId="AD" clId="Web-{5085DF44-0E69-EC12-7FAB-6F85A8A5700A}" dt="2024-06-27T21:55:47.014" v="95"/>
          <ac:spMkLst>
            <pc:docMk/>
            <pc:sldMk cId="1141295200" sldId="283"/>
            <ac:spMk id="7" creationId="{714A5CD6-BDC7-04A8-74A6-63DA83BD439C}"/>
          </ac:spMkLst>
        </pc:spChg>
        <pc:picChg chg="add mod">
          <ac:chgData name="Roberts, Christopher A" userId="S::crobert1@sdge.com::76b13875-453f-4a1a-a1de-2eb070d84b62" providerId="AD" clId="Web-{5085DF44-0E69-EC12-7FAB-6F85A8A5700A}" dt="2024-06-27T21:56:05.749" v="100" actId="14100"/>
          <ac:picMkLst>
            <pc:docMk/>
            <pc:sldMk cId="1141295200" sldId="283"/>
            <ac:picMk id="3" creationId="{1BF0D912-4421-9614-4AD9-53FF691725EB}"/>
          </ac:picMkLst>
        </pc:picChg>
        <pc:picChg chg="add del">
          <ac:chgData name="Roberts, Christopher A" userId="S::crobert1@sdge.com::76b13875-453f-4a1a-a1de-2eb070d84b62" providerId="AD" clId="Web-{5085DF44-0E69-EC12-7FAB-6F85A8A5700A}" dt="2024-06-27T21:55:47.014" v="95"/>
          <ac:picMkLst>
            <pc:docMk/>
            <pc:sldMk cId="1141295200" sldId="283"/>
            <ac:picMk id="5" creationId="{E162F833-ABAF-E14F-1516-0ACE40385A85}"/>
          </ac:picMkLst>
        </pc:picChg>
        <pc:picChg chg="mod">
          <ac:chgData name="Roberts, Christopher A" userId="S::crobert1@sdge.com::76b13875-453f-4a1a-a1de-2eb070d84b62" providerId="AD" clId="Web-{5085DF44-0E69-EC12-7FAB-6F85A8A5700A}" dt="2024-06-27T21:56:11.171" v="102" actId="1076"/>
          <ac:picMkLst>
            <pc:docMk/>
            <pc:sldMk cId="1141295200" sldId="283"/>
            <ac:picMk id="9" creationId="{A5026CF6-15B3-72DB-501F-D8FCC94C400F}"/>
          </ac:picMkLst>
        </pc:picChg>
      </pc:sldChg>
      <pc:sldChg chg="modSp add replId">
        <pc:chgData name="Roberts, Christopher A" userId="S::crobert1@sdge.com::76b13875-453f-4a1a-a1de-2eb070d84b62" providerId="AD" clId="Web-{5085DF44-0E69-EC12-7FAB-6F85A8A5700A}" dt="2024-06-27T22:28:59.683" v="198" actId="20577"/>
        <pc:sldMkLst>
          <pc:docMk/>
          <pc:sldMk cId="938720774" sldId="284"/>
        </pc:sldMkLst>
        <pc:spChg chg="mod">
          <ac:chgData name="Roberts, Christopher A" userId="S::crobert1@sdge.com::76b13875-453f-4a1a-a1de-2eb070d84b62" providerId="AD" clId="Web-{5085DF44-0E69-EC12-7FAB-6F85A8A5700A}" dt="2024-06-27T22:28:59.683" v="198" actId="20577"/>
          <ac:spMkLst>
            <pc:docMk/>
            <pc:sldMk cId="938720774" sldId="284"/>
            <ac:spMk id="4" creationId="{4EB9812C-831B-1947-D95D-6A60A69BCD28}"/>
          </ac:spMkLst>
        </pc:spChg>
      </pc:sldChg>
      <pc:sldChg chg="add replId">
        <pc:chgData name="Roberts, Christopher A" userId="S::crobert1@sdge.com::76b13875-453f-4a1a-a1de-2eb070d84b62" providerId="AD" clId="Web-{5085DF44-0E69-EC12-7FAB-6F85A8A5700A}" dt="2024-06-27T22:28:34.839" v="153"/>
        <pc:sldMkLst>
          <pc:docMk/>
          <pc:sldMk cId="2338078483" sldId="285"/>
        </pc:sldMkLst>
      </pc:sldChg>
      <pc:sldChg chg="add replId">
        <pc:chgData name="Roberts, Christopher A" userId="S::crobert1@sdge.com::76b13875-453f-4a1a-a1de-2eb070d84b62" providerId="AD" clId="Web-{5085DF44-0E69-EC12-7FAB-6F85A8A5700A}" dt="2024-06-27T22:28:38.152" v="154"/>
        <pc:sldMkLst>
          <pc:docMk/>
          <pc:sldMk cId="1068962593" sldId="286"/>
        </pc:sldMkLst>
      </pc:sldChg>
    </pc:docChg>
  </pc:docChgLst>
  <pc:docChgLst>
    <pc:chgData name="Roberts, Christopher A" userId="S::crobert1@sdge.com::76b13875-453f-4a1a-a1de-2eb070d84b62" providerId="AD" clId="Web-{00128A6C-BDE1-4961-26CA-926162B165D8}"/>
    <pc:docChg chg="sldOrd">
      <pc:chgData name="Roberts, Christopher A" userId="S::crobert1@sdge.com::76b13875-453f-4a1a-a1de-2eb070d84b62" providerId="AD" clId="Web-{00128A6C-BDE1-4961-26CA-926162B165D8}" dt="2024-06-10T21:38:53.350" v="1"/>
      <pc:docMkLst>
        <pc:docMk/>
      </pc:docMkLst>
      <pc:sldChg chg="ord">
        <pc:chgData name="Roberts, Christopher A" userId="S::crobert1@sdge.com::76b13875-453f-4a1a-a1de-2eb070d84b62" providerId="AD" clId="Web-{00128A6C-BDE1-4961-26CA-926162B165D8}" dt="2024-06-10T21:38:53.350" v="1"/>
        <pc:sldMkLst>
          <pc:docMk/>
          <pc:sldMk cId="3453085940" sldId="260"/>
        </pc:sldMkLst>
      </pc:sldChg>
    </pc:docChg>
  </pc:docChgLst>
  <pc:docChgLst>
    <pc:chgData name="Cruz, Antonio D" userId="15a88f70-8841-47a6-9db6-977c6e2eea81" providerId="ADAL" clId="{16948417-165B-4700-909E-A34FAB5E3FE2}"/>
    <pc:docChg chg="undo redo custSel addSld delSld modSld sldOrd">
      <pc:chgData name="Cruz, Antonio D" userId="15a88f70-8841-47a6-9db6-977c6e2eea81" providerId="ADAL" clId="{16948417-165B-4700-909E-A34FAB5E3FE2}" dt="2024-06-11T16:47:27.046" v="2332" actId="20577"/>
      <pc:docMkLst>
        <pc:docMk/>
      </pc:docMkLst>
      <pc:sldChg chg="modSp del mod">
        <pc:chgData name="Cruz, Antonio D" userId="15a88f70-8841-47a6-9db6-977c6e2eea81" providerId="ADAL" clId="{16948417-165B-4700-909E-A34FAB5E3FE2}" dt="2024-06-10T18:34:13.886" v="1700" actId="47"/>
        <pc:sldMkLst>
          <pc:docMk/>
          <pc:sldMk cId="3601324348" sldId="256"/>
        </pc:sldMkLst>
        <pc:spChg chg="mod">
          <ac:chgData name="Cruz, Antonio D" userId="15a88f70-8841-47a6-9db6-977c6e2eea81" providerId="ADAL" clId="{16948417-165B-4700-909E-A34FAB5E3FE2}" dt="2024-06-10T17:20:13.136" v="46" actId="20577"/>
          <ac:spMkLst>
            <pc:docMk/>
            <pc:sldMk cId="3601324348" sldId="256"/>
            <ac:spMk id="2" creationId="{33C21DB4-E49D-353C-98EA-7B48321BCE9F}"/>
          </ac:spMkLst>
        </pc:spChg>
        <pc:spChg chg="mod">
          <ac:chgData name="Cruz, Antonio D" userId="15a88f70-8841-47a6-9db6-977c6e2eea81" providerId="ADAL" clId="{16948417-165B-4700-909E-A34FAB5E3FE2}" dt="2024-06-10T18:33:25.588" v="1683" actId="14100"/>
          <ac:spMkLst>
            <pc:docMk/>
            <pc:sldMk cId="3601324348" sldId="256"/>
            <ac:spMk id="3" creationId="{295EBAB1-9FB4-E26E-F2B0-E6FD3B313A0A}"/>
          </ac:spMkLst>
        </pc:spChg>
      </pc:sldChg>
      <pc:sldChg chg="addSp delSp modSp mod">
        <pc:chgData name="Cruz, Antonio D" userId="15a88f70-8841-47a6-9db6-977c6e2eea81" providerId="ADAL" clId="{16948417-165B-4700-909E-A34FAB5E3FE2}" dt="2024-06-11T16:47:09.675" v="2328" actId="20577"/>
        <pc:sldMkLst>
          <pc:docMk/>
          <pc:sldMk cId="1541698847" sldId="259"/>
        </pc:sldMkLst>
        <pc:spChg chg="mod">
          <ac:chgData name="Cruz, Antonio D" userId="15a88f70-8841-47a6-9db6-977c6e2eea81" providerId="ADAL" clId="{16948417-165B-4700-909E-A34FAB5E3FE2}" dt="2024-06-11T16:47:09.675" v="2328" actId="20577"/>
          <ac:spMkLst>
            <pc:docMk/>
            <pc:sldMk cId="1541698847" sldId="259"/>
            <ac:spMk id="9" creationId="{37845987-5BE1-7F77-2D57-0E99F46AD9EC}"/>
          </ac:spMkLst>
        </pc:spChg>
        <pc:spChg chg="mod">
          <ac:chgData name="Cruz, Antonio D" userId="15a88f70-8841-47a6-9db6-977c6e2eea81" providerId="ADAL" clId="{16948417-165B-4700-909E-A34FAB5E3FE2}" dt="2024-06-10T19:34:50.127" v="2231" actId="20577"/>
          <ac:spMkLst>
            <pc:docMk/>
            <pc:sldMk cId="1541698847" sldId="259"/>
            <ac:spMk id="10" creationId="{AC9349B6-1B09-A8CD-0E2D-5C0FC0A3835C}"/>
          </ac:spMkLst>
        </pc:spChg>
        <pc:spChg chg="del">
          <ac:chgData name="Cruz, Antonio D" userId="15a88f70-8841-47a6-9db6-977c6e2eea81" providerId="ADAL" clId="{16948417-165B-4700-909E-A34FAB5E3FE2}" dt="2024-06-10T18:27:53.584" v="1524" actId="478"/>
          <ac:spMkLst>
            <pc:docMk/>
            <pc:sldMk cId="1541698847" sldId="259"/>
            <ac:spMk id="11" creationId="{E1A9F5D8-31D2-88F8-BEF4-DEC4B07B6523}"/>
          </ac:spMkLst>
        </pc:spChg>
        <pc:grpChg chg="add mod">
          <ac:chgData name="Cruz, Antonio D" userId="15a88f70-8841-47a6-9db6-977c6e2eea81" providerId="ADAL" clId="{16948417-165B-4700-909E-A34FAB5E3FE2}" dt="2024-06-10T19:21:04.315" v="1901" actId="1076"/>
          <ac:grpSpMkLst>
            <pc:docMk/>
            <pc:sldMk cId="1541698847" sldId="259"/>
            <ac:grpSpMk id="4" creationId="{E8DA4E7C-C221-633A-1C84-910009248EF0}"/>
          </ac:grpSpMkLst>
        </pc:grpChg>
        <pc:graphicFrameChg chg="add mod modGraphic">
          <ac:chgData name="Cruz, Antonio D" userId="15a88f70-8841-47a6-9db6-977c6e2eea81" providerId="ADAL" clId="{16948417-165B-4700-909E-A34FAB5E3FE2}" dt="2024-06-10T19:25:32.351" v="1956" actId="14734"/>
          <ac:graphicFrameMkLst>
            <pc:docMk/>
            <pc:sldMk cId="1541698847" sldId="259"/>
            <ac:graphicFrameMk id="2" creationId="{7F7C94DA-0017-1C82-B01C-1580A23736B7}"/>
          </ac:graphicFrameMkLst>
        </pc:graphicFrameChg>
        <pc:picChg chg="add mod">
          <ac:chgData name="Cruz, Antonio D" userId="15a88f70-8841-47a6-9db6-977c6e2eea81" providerId="ADAL" clId="{16948417-165B-4700-909E-A34FAB5E3FE2}" dt="2024-06-10T19:21:04.315" v="1901" actId="1076"/>
          <ac:picMkLst>
            <pc:docMk/>
            <pc:sldMk cId="1541698847" sldId="259"/>
            <ac:picMk id="3" creationId="{79FB6BF3-03C2-850C-301F-32670219D148}"/>
          </ac:picMkLst>
        </pc:picChg>
        <pc:picChg chg="mod">
          <ac:chgData name="Cruz, Antonio D" userId="15a88f70-8841-47a6-9db6-977c6e2eea81" providerId="ADAL" clId="{16948417-165B-4700-909E-A34FAB5E3FE2}" dt="2024-06-10T19:21:04.315" v="1901" actId="1076"/>
          <ac:picMkLst>
            <pc:docMk/>
            <pc:sldMk cId="1541698847" sldId="259"/>
            <ac:picMk id="5" creationId="{C71ED612-4486-AABD-EB9C-6D28CAC54BFE}"/>
          </ac:picMkLst>
        </pc:picChg>
        <pc:picChg chg="mod">
          <ac:chgData name="Cruz, Antonio D" userId="15a88f70-8841-47a6-9db6-977c6e2eea81" providerId="ADAL" clId="{16948417-165B-4700-909E-A34FAB5E3FE2}" dt="2024-06-10T19:21:04.315" v="1901" actId="1076"/>
          <ac:picMkLst>
            <pc:docMk/>
            <pc:sldMk cId="1541698847" sldId="259"/>
            <ac:picMk id="6" creationId="{DBB0C8A1-5C69-DA5A-C8D7-5A1D46E85A56}"/>
          </ac:picMkLst>
        </pc:picChg>
        <pc:picChg chg="add mod">
          <ac:chgData name="Cruz, Antonio D" userId="15a88f70-8841-47a6-9db6-977c6e2eea81" providerId="ADAL" clId="{16948417-165B-4700-909E-A34FAB5E3FE2}" dt="2024-06-10T19:21:04.315" v="1901" actId="1076"/>
          <ac:picMkLst>
            <pc:docMk/>
            <pc:sldMk cId="1541698847" sldId="259"/>
            <ac:picMk id="7" creationId="{A489AE95-E81E-56DF-F7F4-21D3799E9CD0}"/>
          </ac:picMkLst>
        </pc:picChg>
        <pc:picChg chg="add mod">
          <ac:chgData name="Cruz, Antonio D" userId="15a88f70-8841-47a6-9db6-977c6e2eea81" providerId="ADAL" clId="{16948417-165B-4700-909E-A34FAB5E3FE2}" dt="2024-06-10T19:21:04.315" v="1901" actId="1076"/>
          <ac:picMkLst>
            <pc:docMk/>
            <pc:sldMk cId="1541698847" sldId="259"/>
            <ac:picMk id="8" creationId="{E5D66A30-2C6E-C7EF-F82B-8E8DDA8035EB}"/>
          </ac:picMkLst>
        </pc:picChg>
      </pc:sldChg>
      <pc:sldChg chg="addSp delSp modSp mod">
        <pc:chgData name="Cruz, Antonio D" userId="15a88f70-8841-47a6-9db6-977c6e2eea81" providerId="ADAL" clId="{16948417-165B-4700-909E-A34FAB5E3FE2}" dt="2024-06-10T17:25:34.470" v="316" actId="1076"/>
        <pc:sldMkLst>
          <pc:docMk/>
          <pc:sldMk cId="2968478325" sldId="266"/>
        </pc:sldMkLst>
        <pc:spChg chg="del mod">
          <ac:chgData name="Cruz, Antonio D" userId="15a88f70-8841-47a6-9db6-977c6e2eea81" providerId="ADAL" clId="{16948417-165B-4700-909E-A34FAB5E3FE2}" dt="2024-06-10T17:25:24.800" v="315" actId="478"/>
          <ac:spMkLst>
            <pc:docMk/>
            <pc:sldMk cId="2968478325" sldId="266"/>
            <ac:spMk id="8" creationId="{3523A9B0-C32A-EF98-803C-36AAC1269DB3}"/>
          </ac:spMkLst>
        </pc:spChg>
        <pc:picChg chg="add mod">
          <ac:chgData name="Cruz, Antonio D" userId="15a88f70-8841-47a6-9db6-977c6e2eea81" providerId="ADAL" clId="{16948417-165B-4700-909E-A34FAB5E3FE2}" dt="2024-06-10T17:25:34.470" v="316" actId="1076"/>
          <ac:picMkLst>
            <pc:docMk/>
            <pc:sldMk cId="2968478325" sldId="266"/>
            <ac:picMk id="1026" creationId="{66213D32-C1D5-2493-28CE-290A710BE21F}"/>
          </ac:picMkLst>
        </pc:picChg>
      </pc:sldChg>
      <pc:sldChg chg="addSp delSp modSp mod">
        <pc:chgData name="Cruz, Antonio D" userId="15a88f70-8841-47a6-9db6-977c6e2eea81" providerId="ADAL" clId="{16948417-165B-4700-909E-A34FAB5E3FE2}" dt="2024-06-10T17:39:54.035" v="819" actId="20577"/>
        <pc:sldMkLst>
          <pc:docMk/>
          <pc:sldMk cId="487348938" sldId="268"/>
        </pc:sldMkLst>
        <pc:spChg chg="mod">
          <ac:chgData name="Cruz, Antonio D" userId="15a88f70-8841-47a6-9db6-977c6e2eea81" providerId="ADAL" clId="{16948417-165B-4700-909E-A34FAB5E3FE2}" dt="2024-06-10T17:36:30.064" v="788" actId="20577"/>
          <ac:spMkLst>
            <pc:docMk/>
            <pc:sldMk cId="487348938" sldId="268"/>
            <ac:spMk id="2" creationId="{8F19D9B1-FBE9-78C1-0B97-52BE87621629}"/>
          </ac:spMkLst>
        </pc:spChg>
        <pc:spChg chg="mod">
          <ac:chgData name="Cruz, Antonio D" userId="15a88f70-8841-47a6-9db6-977c6e2eea81" providerId="ADAL" clId="{16948417-165B-4700-909E-A34FAB5E3FE2}" dt="2024-06-10T17:39:54.035" v="819" actId="20577"/>
          <ac:spMkLst>
            <pc:docMk/>
            <pc:sldMk cId="487348938" sldId="268"/>
            <ac:spMk id="3" creationId="{DE2DA2BC-13A0-47B4-BC26-2392F6644201}"/>
          </ac:spMkLst>
        </pc:spChg>
        <pc:spChg chg="mod">
          <ac:chgData name="Cruz, Antonio D" userId="15a88f70-8841-47a6-9db6-977c6e2eea81" providerId="ADAL" clId="{16948417-165B-4700-909E-A34FAB5E3FE2}" dt="2024-06-10T17:31:10.082" v="418" actId="20577"/>
          <ac:spMkLst>
            <pc:docMk/>
            <pc:sldMk cId="487348938" sldId="268"/>
            <ac:spMk id="4" creationId="{AD18A712-4BF5-9422-1C79-150EC101AB76}"/>
          </ac:spMkLst>
        </pc:spChg>
        <pc:graphicFrameChg chg="add del mod">
          <ac:chgData name="Cruz, Antonio D" userId="15a88f70-8841-47a6-9db6-977c6e2eea81" providerId="ADAL" clId="{16948417-165B-4700-909E-A34FAB5E3FE2}" dt="2024-06-10T17:37:50.264" v="796" actId="478"/>
          <ac:graphicFrameMkLst>
            <pc:docMk/>
            <pc:sldMk cId="487348938" sldId="268"/>
            <ac:graphicFrameMk id="5" creationId="{23385071-8C4B-8665-843C-054AF5A1D2C8}"/>
          </ac:graphicFrameMkLst>
        </pc:graphicFrameChg>
        <pc:picChg chg="add del mod">
          <ac:chgData name="Cruz, Antonio D" userId="15a88f70-8841-47a6-9db6-977c6e2eea81" providerId="ADAL" clId="{16948417-165B-4700-909E-A34FAB5E3FE2}" dt="2024-06-10T17:39:43.716" v="817" actId="1076"/>
          <ac:picMkLst>
            <pc:docMk/>
            <pc:sldMk cId="487348938" sldId="268"/>
            <ac:picMk id="2049" creationId="{D9467D35-6FCF-DB81-0403-B1DD985A06F5}"/>
          </ac:picMkLst>
        </pc:picChg>
      </pc:sldChg>
      <pc:sldChg chg="addSp delSp modSp mod">
        <pc:chgData name="Cruz, Antonio D" userId="15a88f70-8841-47a6-9db6-977c6e2eea81" providerId="ADAL" clId="{16948417-165B-4700-909E-A34FAB5E3FE2}" dt="2024-06-10T19:11:53.271" v="1890" actId="114"/>
        <pc:sldMkLst>
          <pc:docMk/>
          <pc:sldMk cId="1077270253" sldId="276"/>
        </pc:sldMkLst>
        <pc:spChg chg="del mod">
          <ac:chgData name="Cruz, Antonio D" userId="15a88f70-8841-47a6-9db6-977c6e2eea81" providerId="ADAL" clId="{16948417-165B-4700-909E-A34FAB5E3FE2}" dt="2024-06-10T19:04:15.236" v="1701"/>
          <ac:spMkLst>
            <pc:docMk/>
            <pc:sldMk cId="1077270253" sldId="276"/>
            <ac:spMk id="2" creationId="{BEE961EC-5477-347F-C98E-34FDC56B6E28}"/>
          </ac:spMkLst>
        </pc:spChg>
        <pc:spChg chg="del">
          <ac:chgData name="Cruz, Antonio D" userId="15a88f70-8841-47a6-9db6-977c6e2eea81" providerId="ADAL" clId="{16948417-165B-4700-909E-A34FAB5E3FE2}" dt="2024-06-10T18:02:59.998" v="1074" actId="478"/>
          <ac:spMkLst>
            <pc:docMk/>
            <pc:sldMk cId="1077270253" sldId="276"/>
            <ac:spMk id="3" creationId="{539B6387-AC35-3D64-3699-7309F7528C89}"/>
          </ac:spMkLst>
        </pc:spChg>
        <pc:spChg chg="mod">
          <ac:chgData name="Cruz, Antonio D" userId="15a88f70-8841-47a6-9db6-977c6e2eea81" providerId="ADAL" clId="{16948417-165B-4700-909E-A34FAB5E3FE2}" dt="2024-06-10T18:02:54.350" v="1073" actId="20577"/>
          <ac:spMkLst>
            <pc:docMk/>
            <pc:sldMk cId="1077270253" sldId="276"/>
            <ac:spMk id="4" creationId="{4EB9812C-831B-1947-D95D-6A60A69BCD28}"/>
          </ac:spMkLst>
        </pc:spChg>
        <pc:spChg chg="add del mod">
          <ac:chgData name="Cruz, Antonio D" userId="15a88f70-8841-47a6-9db6-977c6e2eea81" providerId="ADAL" clId="{16948417-165B-4700-909E-A34FAB5E3FE2}" dt="2024-06-10T19:11:53.271" v="1890" actId="114"/>
          <ac:spMkLst>
            <pc:docMk/>
            <pc:sldMk cId="1077270253" sldId="276"/>
            <ac:spMk id="6" creationId="{BDC2C805-2E0B-2ABD-925C-A738289DC20D}"/>
          </ac:spMkLst>
        </pc:spChg>
        <pc:spChg chg="add mod">
          <ac:chgData name="Cruz, Antonio D" userId="15a88f70-8841-47a6-9db6-977c6e2eea81" providerId="ADAL" clId="{16948417-165B-4700-909E-A34FAB5E3FE2}" dt="2024-06-10T19:05:15.265" v="1708"/>
          <ac:spMkLst>
            <pc:docMk/>
            <pc:sldMk cId="1077270253" sldId="276"/>
            <ac:spMk id="7" creationId="{4BE574E9-9193-8985-0C98-6EC49072F1BD}"/>
          </ac:spMkLst>
        </pc:spChg>
        <pc:spChg chg="add mod">
          <ac:chgData name="Cruz, Antonio D" userId="15a88f70-8841-47a6-9db6-977c6e2eea81" providerId="ADAL" clId="{16948417-165B-4700-909E-A34FAB5E3FE2}" dt="2024-06-10T19:05:17.974" v="1710"/>
          <ac:spMkLst>
            <pc:docMk/>
            <pc:sldMk cId="1077270253" sldId="276"/>
            <ac:spMk id="8" creationId="{6982278D-2367-9C55-C865-A1EB2B51C29C}"/>
          </ac:spMkLst>
        </pc:spChg>
        <pc:spChg chg="add mod">
          <ac:chgData name="Cruz, Antonio D" userId="15a88f70-8841-47a6-9db6-977c6e2eea81" providerId="ADAL" clId="{16948417-165B-4700-909E-A34FAB5E3FE2}" dt="2024-06-10T19:05:31.476" v="1714" actId="767"/>
          <ac:spMkLst>
            <pc:docMk/>
            <pc:sldMk cId="1077270253" sldId="276"/>
            <ac:spMk id="10" creationId="{46502419-0667-DD3B-5450-2D3819EE2B6D}"/>
          </ac:spMkLst>
        </pc:spChg>
        <pc:picChg chg="add mod">
          <ac:chgData name="Cruz, Antonio D" userId="15a88f70-8841-47a6-9db6-977c6e2eea81" providerId="ADAL" clId="{16948417-165B-4700-909E-A34FAB5E3FE2}" dt="2024-06-10T19:08:14.486" v="1839" actId="1076"/>
          <ac:picMkLst>
            <pc:docMk/>
            <pc:sldMk cId="1077270253" sldId="276"/>
            <ac:picMk id="5" creationId="{C5D781A2-A17C-224F-0C0F-4515E9585244}"/>
          </ac:picMkLst>
        </pc:picChg>
        <pc:picChg chg="add del mod">
          <ac:chgData name="Cruz, Antonio D" userId="15a88f70-8841-47a6-9db6-977c6e2eea81" providerId="ADAL" clId="{16948417-165B-4700-909E-A34FAB5E3FE2}" dt="2024-06-10T19:05:34.988" v="1716" actId="1076"/>
          <ac:picMkLst>
            <pc:docMk/>
            <pc:sldMk cId="1077270253" sldId="276"/>
            <ac:picMk id="9" creationId="{241B9163-7DC5-4CA0-C27E-0C35901970D3}"/>
          </ac:picMkLst>
        </pc:picChg>
      </pc:sldChg>
      <pc:sldChg chg="del">
        <pc:chgData name="Cruz, Antonio D" userId="15a88f70-8841-47a6-9db6-977c6e2eea81" providerId="ADAL" clId="{16948417-165B-4700-909E-A34FAB5E3FE2}" dt="2024-06-10T17:24:25.895" v="312" actId="47"/>
        <pc:sldMkLst>
          <pc:docMk/>
          <pc:sldMk cId="907872017" sldId="278"/>
        </pc:sldMkLst>
      </pc:sldChg>
      <pc:sldChg chg="modSp new mod">
        <pc:chgData name="Cruz, Antonio D" userId="15a88f70-8841-47a6-9db6-977c6e2eea81" providerId="ADAL" clId="{16948417-165B-4700-909E-A34FAB5E3FE2}" dt="2024-06-11T16:47:27.046" v="2332" actId="20577"/>
        <pc:sldMkLst>
          <pc:docMk/>
          <pc:sldMk cId="3317245193" sldId="278"/>
        </pc:sldMkLst>
        <pc:spChg chg="mod">
          <ac:chgData name="Cruz, Antonio D" userId="15a88f70-8841-47a6-9db6-977c6e2eea81" providerId="ADAL" clId="{16948417-165B-4700-909E-A34FAB5E3FE2}" dt="2024-06-10T18:02:19.279" v="1050" actId="20577"/>
          <ac:spMkLst>
            <pc:docMk/>
            <pc:sldMk cId="3317245193" sldId="278"/>
            <ac:spMk id="2" creationId="{37C2301B-52A8-7F33-5BD3-039418E206DE}"/>
          </ac:spMkLst>
        </pc:spChg>
        <pc:spChg chg="mod">
          <ac:chgData name="Cruz, Antonio D" userId="15a88f70-8841-47a6-9db6-977c6e2eea81" providerId="ADAL" clId="{16948417-165B-4700-909E-A34FAB5E3FE2}" dt="2024-06-11T16:47:27.046" v="2332" actId="20577"/>
          <ac:spMkLst>
            <pc:docMk/>
            <pc:sldMk cId="3317245193" sldId="278"/>
            <ac:spMk id="3" creationId="{7B760E35-9E8B-CCB6-E67F-8DED25743F18}"/>
          </ac:spMkLst>
        </pc:spChg>
      </pc:sldChg>
      <pc:sldChg chg="modSp new mod ord">
        <pc:chgData name="Cruz, Antonio D" userId="15a88f70-8841-47a6-9db6-977c6e2eea81" providerId="ADAL" clId="{16948417-165B-4700-909E-A34FAB5E3FE2}" dt="2024-06-11T16:46:57.824" v="2302" actId="20577"/>
        <pc:sldMkLst>
          <pc:docMk/>
          <pc:sldMk cId="4210007365" sldId="279"/>
        </pc:sldMkLst>
        <pc:spChg chg="mod">
          <ac:chgData name="Cruz, Antonio D" userId="15a88f70-8841-47a6-9db6-977c6e2eea81" providerId="ADAL" clId="{16948417-165B-4700-909E-A34FAB5E3FE2}" dt="2024-06-11T16:46:57.824" v="2302" actId="20577"/>
          <ac:spMkLst>
            <pc:docMk/>
            <pc:sldMk cId="4210007365" sldId="279"/>
            <ac:spMk id="3" creationId="{CF3D33A4-7464-C280-1E36-DB9727C0EF2A}"/>
          </ac:spMkLst>
        </pc:spChg>
      </pc:sldChg>
      <pc:sldChg chg="modSp new mod">
        <pc:chgData name="Cruz, Antonio D" userId="15a88f70-8841-47a6-9db6-977c6e2eea81" providerId="ADAL" clId="{16948417-165B-4700-909E-A34FAB5E3FE2}" dt="2024-06-10T18:03:28.237" v="1137" actId="20577"/>
        <pc:sldMkLst>
          <pc:docMk/>
          <pc:sldMk cId="769873612" sldId="280"/>
        </pc:sldMkLst>
        <pc:spChg chg="mod">
          <ac:chgData name="Cruz, Antonio D" userId="15a88f70-8841-47a6-9db6-977c6e2eea81" providerId="ADAL" clId="{16948417-165B-4700-909E-A34FAB5E3FE2}" dt="2024-06-10T18:03:18.505" v="1112" actId="20577"/>
          <ac:spMkLst>
            <pc:docMk/>
            <pc:sldMk cId="769873612" sldId="280"/>
            <ac:spMk id="2" creationId="{3F1D8E2D-1075-6F23-3A64-E8449A8F9A5D}"/>
          </ac:spMkLst>
        </pc:spChg>
        <pc:spChg chg="mod">
          <ac:chgData name="Cruz, Antonio D" userId="15a88f70-8841-47a6-9db6-977c6e2eea81" providerId="ADAL" clId="{16948417-165B-4700-909E-A34FAB5E3FE2}" dt="2024-06-10T18:03:28.237" v="1137" actId="20577"/>
          <ac:spMkLst>
            <pc:docMk/>
            <pc:sldMk cId="769873612" sldId="280"/>
            <ac:spMk id="4" creationId="{64131FCD-7315-9A13-D420-D80F0B802F46}"/>
          </ac:spMkLst>
        </pc:spChg>
      </pc:sldChg>
      <pc:sldChg chg="modSp new mod">
        <pc:chgData name="Cruz, Antonio D" userId="15a88f70-8841-47a6-9db6-977c6e2eea81" providerId="ADAL" clId="{16948417-165B-4700-909E-A34FAB5E3FE2}" dt="2024-06-10T18:34:04.905" v="1699"/>
        <pc:sldMkLst>
          <pc:docMk/>
          <pc:sldMk cId="1036143113" sldId="281"/>
        </pc:sldMkLst>
        <pc:spChg chg="mod">
          <ac:chgData name="Cruz, Antonio D" userId="15a88f70-8841-47a6-9db6-977c6e2eea81" providerId="ADAL" clId="{16948417-165B-4700-909E-A34FAB5E3FE2}" dt="2024-06-10T18:34:04.905" v="1699"/>
          <ac:spMkLst>
            <pc:docMk/>
            <pc:sldMk cId="1036143113" sldId="281"/>
            <ac:spMk id="2" creationId="{35CAC32E-DDE2-A264-347B-BDE78EA33E9D}"/>
          </ac:spMkLst>
        </pc:spChg>
        <pc:spChg chg="mod">
          <ac:chgData name="Cruz, Antonio D" userId="15a88f70-8841-47a6-9db6-977c6e2eea81" providerId="ADAL" clId="{16948417-165B-4700-909E-A34FAB5E3FE2}" dt="2024-06-10T18:33:51.302" v="1698" actId="403"/>
          <ac:spMkLst>
            <pc:docMk/>
            <pc:sldMk cId="1036143113" sldId="281"/>
            <ac:spMk id="3" creationId="{95439995-2D52-3C57-C8CA-B6674212C9DC}"/>
          </ac:spMkLst>
        </pc:spChg>
      </pc:sldChg>
    </pc:docChg>
  </pc:docChgLst>
  <pc:docChgLst>
    <pc:chgData name="Roberts, Christopher A" userId="S::crobert1@sdge.com::76b13875-453f-4a1a-a1de-2eb070d84b62" providerId="AD" clId="Web-{A902F970-CBFA-D16D-34DF-4058B6B9BC91}"/>
    <pc:docChg chg="modSld">
      <pc:chgData name="Roberts, Christopher A" userId="S::crobert1@sdge.com::76b13875-453f-4a1a-a1de-2eb070d84b62" providerId="AD" clId="Web-{A902F970-CBFA-D16D-34DF-4058B6B9BC91}" dt="2024-07-01T23:36:39.319" v="95" actId="20577"/>
      <pc:docMkLst>
        <pc:docMk/>
      </pc:docMkLst>
      <pc:sldChg chg="addSp delSp modSp">
        <pc:chgData name="Roberts, Christopher A" userId="S::crobert1@sdge.com::76b13875-453f-4a1a-a1de-2eb070d84b62" providerId="AD" clId="Web-{A902F970-CBFA-D16D-34DF-4058B6B9BC91}" dt="2024-07-01T23:36:39.319" v="95" actId="20577"/>
        <pc:sldMkLst>
          <pc:docMk/>
          <pc:sldMk cId="1569756262" sldId="289"/>
        </pc:sldMkLst>
        <pc:spChg chg="add del mod">
          <ac:chgData name="Roberts, Christopher A" userId="S::crobert1@sdge.com::76b13875-453f-4a1a-a1de-2eb070d84b62" providerId="AD" clId="Web-{A902F970-CBFA-D16D-34DF-4058B6B9BC91}" dt="2024-07-01T23:16:57.111" v="7"/>
          <ac:spMkLst>
            <pc:docMk/>
            <pc:sldMk cId="1569756262" sldId="289"/>
            <ac:spMk id="2" creationId="{C6ABBC35-C9AE-E366-C172-C4321CA9917B}"/>
          </ac:spMkLst>
        </pc:spChg>
        <pc:spChg chg="del mod">
          <ac:chgData name="Roberts, Christopher A" userId="S::crobert1@sdge.com::76b13875-453f-4a1a-a1de-2eb070d84b62" providerId="AD" clId="Web-{A902F970-CBFA-D16D-34DF-4058B6B9BC91}" dt="2024-07-01T23:24:38.353" v="36"/>
          <ac:spMkLst>
            <pc:docMk/>
            <pc:sldMk cId="1569756262" sldId="289"/>
            <ac:spMk id="3" creationId="{90A3B3A9-7B4D-09F0-A92A-E3F0FD6C957B}"/>
          </ac:spMkLst>
        </pc:spChg>
        <pc:spChg chg="mod">
          <ac:chgData name="Roberts, Christopher A" userId="S::crobert1@sdge.com::76b13875-453f-4a1a-a1de-2eb070d84b62" providerId="AD" clId="Web-{A902F970-CBFA-D16D-34DF-4058B6B9BC91}" dt="2024-07-01T23:20:10.674" v="35" actId="1076"/>
          <ac:spMkLst>
            <pc:docMk/>
            <pc:sldMk cId="1569756262" sldId="289"/>
            <ac:spMk id="4" creationId="{84288D8E-B4BC-3E3E-CA9F-99E8542DFF3F}"/>
          </ac:spMkLst>
        </pc:spChg>
        <pc:spChg chg="add del mod">
          <ac:chgData name="Roberts, Christopher A" userId="S::crobert1@sdge.com::76b13875-453f-4a1a-a1de-2eb070d84b62" providerId="AD" clId="Web-{A902F970-CBFA-D16D-34DF-4058B6B9BC91}" dt="2024-07-01T23:17:45.084" v="19"/>
          <ac:spMkLst>
            <pc:docMk/>
            <pc:sldMk cId="1569756262" sldId="289"/>
            <ac:spMk id="8" creationId="{38844DD0-059B-4DC2-3E1D-590E4B7D5058}"/>
          </ac:spMkLst>
        </pc:spChg>
        <pc:spChg chg="add mod">
          <ac:chgData name="Roberts, Christopher A" userId="S::crobert1@sdge.com::76b13875-453f-4a1a-a1de-2eb070d84b62" providerId="AD" clId="Web-{A902F970-CBFA-D16D-34DF-4058B6B9BC91}" dt="2024-07-01T23:36:39.319" v="95" actId="20577"/>
          <ac:spMkLst>
            <pc:docMk/>
            <pc:sldMk cId="1569756262" sldId="289"/>
            <ac:spMk id="14" creationId="{3C2775E4-474A-3BA5-0631-A8C9393D690A}"/>
          </ac:spMkLst>
        </pc:spChg>
        <pc:picChg chg="add del mod ord">
          <ac:chgData name="Roberts, Christopher A" userId="S::crobert1@sdge.com::76b13875-453f-4a1a-a1de-2eb070d84b62" providerId="AD" clId="Web-{A902F970-CBFA-D16D-34DF-4058B6B9BC91}" dt="2024-07-01T23:16:50.548" v="6"/>
          <ac:picMkLst>
            <pc:docMk/>
            <pc:sldMk cId="1569756262" sldId="289"/>
            <ac:picMk id="5" creationId="{96850348-2618-E170-D2C9-322E790E9AAB}"/>
          </ac:picMkLst>
        </pc:picChg>
        <pc:picChg chg="add del mod ord">
          <ac:chgData name="Roberts, Christopher A" userId="S::crobert1@sdge.com::76b13875-453f-4a1a-a1de-2eb070d84b62" providerId="AD" clId="Web-{A902F970-CBFA-D16D-34DF-4058B6B9BC91}" dt="2024-07-01T23:17:10.753" v="10"/>
          <ac:picMkLst>
            <pc:docMk/>
            <pc:sldMk cId="1569756262" sldId="289"/>
            <ac:picMk id="6" creationId="{EEDD6133-0FBA-BDAA-927C-94FD4DC63C06}"/>
          </ac:picMkLst>
        </pc:picChg>
        <pc:picChg chg="add del mod ord">
          <ac:chgData name="Roberts, Christopher A" userId="S::crobert1@sdge.com::76b13875-453f-4a1a-a1de-2eb070d84b62" providerId="AD" clId="Web-{A902F970-CBFA-D16D-34DF-4058B6B9BC91}" dt="2024-07-01T23:17:24.582" v="13"/>
          <ac:picMkLst>
            <pc:docMk/>
            <pc:sldMk cId="1569756262" sldId="289"/>
            <ac:picMk id="9" creationId="{19A17E71-933A-5786-6D35-7B5C9D4856C2}"/>
          </ac:picMkLst>
        </pc:picChg>
        <pc:picChg chg="add del mod ord">
          <ac:chgData name="Roberts, Christopher A" userId="S::crobert1@sdge.com::76b13875-453f-4a1a-a1de-2eb070d84b62" providerId="AD" clId="Web-{A902F970-CBFA-D16D-34DF-4058B6B9BC91}" dt="2024-07-01T23:17:39.458" v="17"/>
          <ac:picMkLst>
            <pc:docMk/>
            <pc:sldMk cId="1569756262" sldId="289"/>
            <ac:picMk id="10" creationId="{FF182986-B947-03D5-BDA9-91C710B64453}"/>
          </ac:picMkLst>
        </pc:picChg>
        <pc:picChg chg="add mod ord">
          <ac:chgData name="Roberts, Christopher A" userId="S::crobert1@sdge.com::76b13875-453f-4a1a-a1de-2eb070d84b62" providerId="AD" clId="Web-{A902F970-CBFA-D16D-34DF-4058B6B9BC91}" dt="2024-07-01T23:17:54.210" v="21" actId="1076"/>
          <ac:picMkLst>
            <pc:docMk/>
            <pc:sldMk cId="1569756262" sldId="289"/>
            <ac:picMk id="11" creationId="{546FCA6A-8C85-963A-2FC7-8E6424474FE2}"/>
          </ac:picMkLst>
        </pc:picChg>
        <pc:picChg chg="add del mod ord">
          <ac:chgData name="Roberts, Christopher A" userId="S::crobert1@sdge.com::76b13875-453f-4a1a-a1de-2eb070d84b62" providerId="AD" clId="Web-{A902F970-CBFA-D16D-34DF-4058B6B9BC91}" dt="2024-07-01T23:24:52.213" v="42"/>
          <ac:picMkLst>
            <pc:docMk/>
            <pc:sldMk cId="1569756262" sldId="289"/>
            <ac:picMk id="12" creationId="{7DDF43C6-ECE9-1147-4FD9-35957F6A39B3}"/>
          </ac:picMkLst>
        </pc:picChg>
        <pc:picChg chg="add mod ord">
          <ac:chgData name="Roberts, Christopher A" userId="S::crobert1@sdge.com::76b13875-453f-4a1a-a1de-2eb070d84b62" providerId="AD" clId="Web-{A902F970-CBFA-D16D-34DF-4058B6B9BC91}" dt="2024-07-01T23:34:42.544" v="55" actId="14100"/>
          <ac:picMkLst>
            <pc:docMk/>
            <pc:sldMk cId="1569756262" sldId="289"/>
            <ac:picMk id="15" creationId="{2712F308-13EF-8F8D-8A8B-E7E6FCA1EF31}"/>
          </ac:picMkLst>
        </pc:picChg>
      </pc:sldChg>
    </pc:docChg>
  </pc:docChgLst>
  <pc:docChgLst>
    <pc:chgData name="Cruz, Antonio D" userId="S::acruz7@sdge.com::15a88f70-8841-47a6-9db6-977c6e2eea81" providerId="AD" clId="Web-{C73638CB-C7B5-A179-B179-D5E644E9B045}"/>
    <pc:docChg chg="delSld modSld">
      <pc:chgData name="Cruz, Antonio D" userId="S::acruz7@sdge.com::15a88f70-8841-47a6-9db6-977c6e2eea81" providerId="AD" clId="Web-{C73638CB-C7B5-A179-B179-D5E644E9B045}" dt="2024-06-27T20:33:21.098" v="727"/>
      <pc:docMkLst>
        <pc:docMk/>
      </pc:docMkLst>
      <pc:sldChg chg="modSp">
        <pc:chgData name="Cruz, Antonio D" userId="S::acruz7@sdge.com::15a88f70-8841-47a6-9db6-977c6e2eea81" providerId="AD" clId="Web-{C73638CB-C7B5-A179-B179-D5E644E9B045}" dt="2024-06-27T20:33:21.098" v="727"/>
        <pc:sldMkLst>
          <pc:docMk/>
          <pc:sldMk cId="1541698847" sldId="259"/>
        </pc:sldMkLst>
        <pc:spChg chg="mod">
          <ac:chgData name="Cruz, Antonio D" userId="S::acruz7@sdge.com::15a88f70-8841-47a6-9db6-977c6e2eea81" providerId="AD" clId="Web-{C73638CB-C7B5-A179-B179-D5E644E9B045}" dt="2024-06-27T20:31:59.064" v="695" actId="20577"/>
          <ac:spMkLst>
            <pc:docMk/>
            <pc:sldMk cId="1541698847" sldId="259"/>
            <ac:spMk id="10" creationId="{AC9349B6-1B09-A8CD-0E2D-5C0FC0A3835C}"/>
          </ac:spMkLst>
        </pc:spChg>
        <pc:graphicFrameChg chg="mod modGraphic">
          <ac:chgData name="Cruz, Antonio D" userId="S::acruz7@sdge.com::15a88f70-8841-47a6-9db6-977c6e2eea81" providerId="AD" clId="Web-{C73638CB-C7B5-A179-B179-D5E644E9B045}" dt="2024-06-27T20:33:21.098" v="727"/>
          <ac:graphicFrameMkLst>
            <pc:docMk/>
            <pc:sldMk cId="1541698847" sldId="259"/>
            <ac:graphicFrameMk id="2" creationId="{7F7C94DA-0017-1C82-B01C-1580A23736B7}"/>
          </ac:graphicFrameMkLst>
        </pc:graphicFrameChg>
      </pc:sldChg>
      <pc:sldChg chg="del">
        <pc:chgData name="Cruz, Antonio D" userId="S::acruz7@sdge.com::15a88f70-8841-47a6-9db6-977c6e2eea81" providerId="AD" clId="Web-{C73638CB-C7B5-A179-B179-D5E644E9B045}" dt="2024-06-27T20:14:54.966" v="0"/>
        <pc:sldMkLst>
          <pc:docMk/>
          <pc:sldMk cId="3453085940" sldId="260"/>
        </pc:sldMkLst>
      </pc:sldChg>
      <pc:sldChg chg="del">
        <pc:chgData name="Cruz, Antonio D" userId="S::acruz7@sdge.com::15a88f70-8841-47a6-9db6-977c6e2eea81" providerId="AD" clId="Web-{C73638CB-C7B5-A179-B179-D5E644E9B045}" dt="2024-06-27T20:14:56.872" v="2"/>
        <pc:sldMkLst>
          <pc:docMk/>
          <pc:sldMk cId="3472158543" sldId="261"/>
        </pc:sldMkLst>
      </pc:sldChg>
      <pc:sldChg chg="del">
        <pc:chgData name="Cruz, Antonio D" userId="S::acruz7@sdge.com::15a88f70-8841-47a6-9db6-977c6e2eea81" providerId="AD" clId="Web-{C73638CB-C7B5-A179-B179-D5E644E9B045}" dt="2024-06-27T20:14:57.482" v="3"/>
        <pc:sldMkLst>
          <pc:docMk/>
          <pc:sldMk cId="104694380" sldId="262"/>
        </pc:sldMkLst>
      </pc:sldChg>
      <pc:sldChg chg="del">
        <pc:chgData name="Cruz, Antonio D" userId="S::acruz7@sdge.com::15a88f70-8841-47a6-9db6-977c6e2eea81" providerId="AD" clId="Web-{C73638CB-C7B5-A179-B179-D5E644E9B045}" dt="2024-06-27T20:14:56.138" v="1"/>
        <pc:sldMkLst>
          <pc:docMk/>
          <pc:sldMk cId="3167629142" sldId="264"/>
        </pc:sldMkLst>
      </pc:sldChg>
      <pc:sldChg chg="addSp delSp modSp">
        <pc:chgData name="Cruz, Antonio D" userId="S::acruz7@sdge.com::15a88f70-8841-47a6-9db6-977c6e2eea81" providerId="AD" clId="Web-{C73638CB-C7B5-A179-B179-D5E644E9B045}" dt="2024-06-27T20:31:11.281" v="692" actId="20577"/>
        <pc:sldMkLst>
          <pc:docMk/>
          <pc:sldMk cId="487348938" sldId="268"/>
        </pc:sldMkLst>
        <pc:spChg chg="mod">
          <ac:chgData name="Cruz, Antonio D" userId="S::acruz7@sdge.com::15a88f70-8841-47a6-9db6-977c6e2eea81" providerId="AD" clId="Web-{C73638CB-C7B5-A179-B179-D5E644E9B045}" dt="2024-06-27T20:31:11.281" v="692" actId="20577"/>
          <ac:spMkLst>
            <pc:docMk/>
            <pc:sldMk cId="487348938" sldId="268"/>
            <ac:spMk id="2" creationId="{8F19D9B1-FBE9-78C1-0B97-52BE87621629}"/>
          </ac:spMkLst>
        </pc:spChg>
        <pc:spChg chg="mod">
          <ac:chgData name="Cruz, Antonio D" userId="S::acruz7@sdge.com::15a88f70-8841-47a6-9db6-977c6e2eea81" providerId="AD" clId="Web-{C73638CB-C7B5-A179-B179-D5E644E9B045}" dt="2024-06-27T20:30:27.342" v="661" actId="1076"/>
          <ac:spMkLst>
            <pc:docMk/>
            <pc:sldMk cId="487348938" sldId="268"/>
            <ac:spMk id="3" creationId="{DE2DA2BC-13A0-47B4-BC26-2392F6644201}"/>
          </ac:spMkLst>
        </pc:spChg>
        <pc:graphicFrameChg chg="add del mod modGraphic">
          <ac:chgData name="Cruz, Antonio D" userId="S::acruz7@sdge.com::15a88f70-8841-47a6-9db6-977c6e2eea81" providerId="AD" clId="Web-{C73638CB-C7B5-A179-B179-D5E644E9B045}" dt="2024-06-27T20:24:50.159" v="422"/>
          <ac:graphicFrameMkLst>
            <pc:docMk/>
            <pc:sldMk cId="487348938" sldId="268"/>
            <ac:graphicFrameMk id="5" creationId="{25720476-07DC-25D7-6A1E-317E35F3823C}"/>
          </ac:graphicFrameMkLst>
        </pc:graphicFrameChg>
        <pc:graphicFrameChg chg="add mod modGraphic">
          <ac:chgData name="Cruz, Antonio D" userId="S::acruz7@sdge.com::15a88f70-8841-47a6-9db6-977c6e2eea81" providerId="AD" clId="Web-{C73638CB-C7B5-A179-B179-D5E644E9B045}" dt="2024-06-27T20:30:53.093" v="687"/>
          <ac:graphicFrameMkLst>
            <pc:docMk/>
            <pc:sldMk cId="487348938" sldId="268"/>
            <ac:graphicFrameMk id="6" creationId="{A5358687-86F2-DA81-681F-833A36E5DC1A}"/>
          </ac:graphicFrameMkLst>
        </pc:graphicFrameChg>
        <pc:picChg chg="mod">
          <ac:chgData name="Cruz, Antonio D" userId="S::acruz7@sdge.com::15a88f70-8841-47a6-9db6-977c6e2eea81" providerId="AD" clId="Web-{C73638CB-C7B5-A179-B179-D5E644E9B045}" dt="2024-06-27T20:17:30.268" v="68" actId="1076"/>
          <ac:picMkLst>
            <pc:docMk/>
            <pc:sldMk cId="487348938" sldId="268"/>
            <ac:picMk id="2049" creationId="{D9467D35-6FCF-DB81-0403-B1DD985A06F5}"/>
          </ac:picMkLst>
        </pc:picChg>
      </pc:sldChg>
      <pc:sldChg chg="del">
        <pc:chgData name="Cruz, Antonio D" userId="S::acruz7@sdge.com::15a88f70-8841-47a6-9db6-977c6e2eea81" providerId="AD" clId="Web-{C73638CB-C7B5-A179-B179-D5E644E9B045}" dt="2024-06-27T20:15:06.201" v="7"/>
        <pc:sldMkLst>
          <pc:docMk/>
          <pc:sldMk cId="360610052" sldId="269"/>
        </pc:sldMkLst>
      </pc:sldChg>
      <pc:sldChg chg="del">
        <pc:chgData name="Cruz, Antonio D" userId="S::acruz7@sdge.com::15a88f70-8841-47a6-9db6-977c6e2eea81" providerId="AD" clId="Web-{C73638CB-C7B5-A179-B179-D5E644E9B045}" dt="2024-06-27T20:15:01.576" v="5"/>
        <pc:sldMkLst>
          <pc:docMk/>
          <pc:sldMk cId="176899788" sldId="272"/>
        </pc:sldMkLst>
      </pc:sldChg>
      <pc:sldChg chg="del">
        <pc:chgData name="Cruz, Antonio D" userId="S::acruz7@sdge.com::15a88f70-8841-47a6-9db6-977c6e2eea81" providerId="AD" clId="Web-{C73638CB-C7B5-A179-B179-D5E644E9B045}" dt="2024-06-27T20:15:04.295" v="6"/>
        <pc:sldMkLst>
          <pc:docMk/>
          <pc:sldMk cId="2064681489" sldId="273"/>
        </pc:sldMkLst>
      </pc:sldChg>
      <pc:sldChg chg="modSp">
        <pc:chgData name="Cruz, Antonio D" userId="S::acruz7@sdge.com::15a88f70-8841-47a6-9db6-977c6e2eea81" providerId="AD" clId="Web-{C73638CB-C7B5-A179-B179-D5E644E9B045}" dt="2024-06-27T20:17:05.486" v="67" actId="20577"/>
        <pc:sldMkLst>
          <pc:docMk/>
          <pc:sldMk cId="1077270253" sldId="276"/>
        </pc:sldMkLst>
        <pc:spChg chg="mod">
          <ac:chgData name="Cruz, Antonio D" userId="S::acruz7@sdge.com::15a88f70-8841-47a6-9db6-977c6e2eea81" providerId="AD" clId="Web-{C73638CB-C7B5-A179-B179-D5E644E9B045}" dt="2024-06-27T20:17:05.486" v="67" actId="20577"/>
          <ac:spMkLst>
            <pc:docMk/>
            <pc:sldMk cId="1077270253" sldId="276"/>
            <ac:spMk id="6" creationId="{BDC2C805-2E0B-2ABD-925C-A738289DC20D}"/>
          </ac:spMkLst>
        </pc:spChg>
      </pc:sldChg>
      <pc:sldChg chg="del">
        <pc:chgData name="Cruz, Antonio D" userId="S::acruz7@sdge.com::15a88f70-8841-47a6-9db6-977c6e2eea81" providerId="AD" clId="Web-{C73638CB-C7B5-A179-B179-D5E644E9B045}" dt="2024-06-27T20:14:58.107" v="4"/>
        <pc:sldMkLst>
          <pc:docMk/>
          <pc:sldMk cId="3460374814" sldId="277"/>
        </pc:sldMkLst>
      </pc:sldChg>
    </pc:docChg>
  </pc:docChgLst>
  <pc:docChgLst>
    <pc:chgData name="Cruz, Antonio D" userId="15a88f70-8841-47a6-9db6-977c6e2eea81" providerId="ADAL" clId="{5678ABFC-08BC-4F93-BD63-14AE5AE72FD0}"/>
    <pc:docChg chg="modSld">
      <pc:chgData name="Cruz, Antonio D" userId="15a88f70-8841-47a6-9db6-977c6e2eea81" providerId="ADAL" clId="{5678ABFC-08BC-4F93-BD63-14AE5AE72FD0}" dt="2024-07-02T02:12:17.265" v="5" actId="20577"/>
      <pc:docMkLst>
        <pc:docMk/>
      </pc:docMkLst>
      <pc:sldChg chg="modNotesTx">
        <pc:chgData name="Cruz, Antonio D" userId="15a88f70-8841-47a6-9db6-977c6e2eea81" providerId="ADAL" clId="{5678ABFC-08BC-4F93-BD63-14AE5AE72FD0}" dt="2024-07-02T02:12:14.437" v="4" actId="20577"/>
        <pc:sldMkLst>
          <pc:docMk/>
          <pc:sldMk cId="1541698847" sldId="259"/>
        </pc:sldMkLst>
      </pc:sldChg>
      <pc:sldChg chg="modNotesTx">
        <pc:chgData name="Cruz, Antonio D" userId="15a88f70-8841-47a6-9db6-977c6e2eea81" providerId="ADAL" clId="{5678ABFC-08BC-4F93-BD63-14AE5AE72FD0}" dt="2024-07-02T02:12:07.393" v="3" actId="20577"/>
        <pc:sldMkLst>
          <pc:docMk/>
          <pc:sldMk cId="487348938" sldId="268"/>
        </pc:sldMkLst>
      </pc:sldChg>
      <pc:sldChg chg="modNotesTx">
        <pc:chgData name="Cruz, Antonio D" userId="15a88f70-8841-47a6-9db6-977c6e2eea81" providerId="ADAL" clId="{5678ABFC-08BC-4F93-BD63-14AE5AE72FD0}" dt="2024-07-02T02:12:17.265" v="5" actId="20577"/>
        <pc:sldMkLst>
          <pc:docMk/>
          <pc:sldMk cId="1077270253" sldId="276"/>
        </pc:sldMkLst>
      </pc:sldChg>
      <pc:sldChg chg="modNotesTx">
        <pc:chgData name="Cruz, Antonio D" userId="15a88f70-8841-47a6-9db6-977c6e2eea81" providerId="ADAL" clId="{5678ABFC-08BC-4F93-BD63-14AE5AE72FD0}" dt="2024-07-02T02:12:04.549" v="2" actId="20577"/>
        <pc:sldMkLst>
          <pc:docMk/>
          <pc:sldMk cId="3317245193" sldId="278"/>
        </pc:sldMkLst>
      </pc:sldChg>
      <pc:sldChg chg="modNotesTx">
        <pc:chgData name="Cruz, Antonio D" userId="15a88f70-8841-47a6-9db6-977c6e2eea81" providerId="ADAL" clId="{5678ABFC-08BC-4F93-BD63-14AE5AE72FD0}" dt="2024-07-02T02:12:00.673" v="1" actId="20577"/>
        <pc:sldMkLst>
          <pc:docMk/>
          <pc:sldMk cId="4210007365" sldId="279"/>
        </pc:sldMkLst>
      </pc:sldChg>
      <pc:sldChg chg="modNotesTx">
        <pc:chgData name="Cruz, Antonio D" userId="15a88f70-8841-47a6-9db6-977c6e2eea81" providerId="ADAL" clId="{5678ABFC-08BC-4F93-BD63-14AE5AE72FD0}" dt="2024-07-02T02:11:58.021" v="0" actId="20577"/>
        <pc:sldMkLst>
          <pc:docMk/>
          <pc:sldMk cId="1036143113" sldId="281"/>
        </pc:sldMkLst>
      </pc:sldChg>
    </pc:docChg>
  </pc:docChgLst>
  <pc:docChgLst>
    <pc:chgData name="Roberts, Christopher A" userId="S::crobert1@sdge.com::76b13875-453f-4a1a-a1de-2eb070d84b62" providerId="AD" clId="Web-{191553FA-5FFA-EAA0-96F0-03966D305730}"/>
    <pc:docChg chg="addSld">
      <pc:chgData name="Roberts, Christopher A" userId="S::crobert1@sdge.com::76b13875-453f-4a1a-a1de-2eb070d84b62" providerId="AD" clId="Web-{191553FA-5FFA-EAA0-96F0-03966D305730}" dt="2024-07-01T23:03:47.678" v="0"/>
      <pc:docMkLst>
        <pc:docMk/>
      </pc:docMkLst>
      <pc:sldChg chg="new">
        <pc:chgData name="Roberts, Christopher A" userId="S::crobert1@sdge.com::76b13875-453f-4a1a-a1de-2eb070d84b62" providerId="AD" clId="Web-{191553FA-5FFA-EAA0-96F0-03966D305730}" dt="2024-07-01T23:03:47.678" v="0"/>
        <pc:sldMkLst>
          <pc:docMk/>
          <pc:sldMk cId="1569756262" sldId="289"/>
        </pc:sldMkLst>
      </pc:sldChg>
    </pc:docChg>
  </pc:docChgLst>
  <pc:docChgLst>
    <pc:chgData name="Cruz, Antonio D" userId="S::acruz7@sdge.com::15a88f70-8841-47a6-9db6-977c6e2eea81" providerId="AD" clId="Web-{45847B2F-0C9C-1500-7482-06DB2377402C}"/>
    <pc:docChg chg="modSld">
      <pc:chgData name="Cruz, Antonio D" userId="S::acruz7@sdge.com::15a88f70-8841-47a6-9db6-977c6e2eea81" providerId="AD" clId="Web-{45847B2F-0C9C-1500-7482-06DB2377402C}" dt="2024-06-24T22:14:48.107" v="380" actId="20577"/>
      <pc:docMkLst>
        <pc:docMk/>
      </pc:docMkLst>
      <pc:sldChg chg="modSp">
        <pc:chgData name="Cruz, Antonio D" userId="S::acruz7@sdge.com::15a88f70-8841-47a6-9db6-977c6e2eea81" providerId="AD" clId="Web-{45847B2F-0C9C-1500-7482-06DB2377402C}" dt="2024-06-24T22:08:24.802" v="377" actId="1076"/>
        <pc:sldMkLst>
          <pc:docMk/>
          <pc:sldMk cId="1541698847" sldId="259"/>
        </pc:sldMkLst>
        <pc:grpChg chg="mod">
          <ac:chgData name="Cruz, Antonio D" userId="S::acruz7@sdge.com::15a88f70-8841-47a6-9db6-977c6e2eea81" providerId="AD" clId="Web-{45847B2F-0C9C-1500-7482-06DB2377402C}" dt="2024-06-24T22:08:04.488" v="373" actId="1076"/>
          <ac:grpSpMkLst>
            <pc:docMk/>
            <pc:sldMk cId="1541698847" sldId="259"/>
            <ac:grpSpMk id="4" creationId="{E8DA4E7C-C221-633A-1C84-910009248EF0}"/>
          </ac:grpSpMkLst>
        </pc:grpChg>
        <pc:graphicFrameChg chg="mod modGraphic">
          <ac:chgData name="Cruz, Antonio D" userId="S::acruz7@sdge.com::15a88f70-8841-47a6-9db6-977c6e2eea81" providerId="AD" clId="Web-{45847B2F-0C9C-1500-7482-06DB2377402C}" dt="2024-06-24T22:07:51.159" v="369" actId="1076"/>
          <ac:graphicFrameMkLst>
            <pc:docMk/>
            <pc:sldMk cId="1541698847" sldId="259"/>
            <ac:graphicFrameMk id="2" creationId="{7F7C94DA-0017-1C82-B01C-1580A23736B7}"/>
          </ac:graphicFrameMkLst>
        </pc:graphicFrameChg>
        <pc:picChg chg="mod">
          <ac:chgData name="Cruz, Antonio D" userId="S::acruz7@sdge.com::15a88f70-8841-47a6-9db6-977c6e2eea81" providerId="AD" clId="Web-{45847B2F-0C9C-1500-7482-06DB2377402C}" dt="2024-06-24T22:08:24.802" v="377" actId="1076"/>
          <ac:picMkLst>
            <pc:docMk/>
            <pc:sldMk cId="1541698847" sldId="259"/>
            <ac:picMk id="3" creationId="{79FB6BF3-03C2-850C-301F-32670219D148}"/>
          </ac:picMkLst>
        </pc:picChg>
        <pc:picChg chg="mod">
          <ac:chgData name="Cruz, Antonio D" userId="S::acruz7@sdge.com::15a88f70-8841-47a6-9db6-977c6e2eea81" providerId="AD" clId="Web-{45847B2F-0C9C-1500-7482-06DB2377402C}" dt="2024-06-24T22:08:16.442" v="376" actId="1076"/>
          <ac:picMkLst>
            <pc:docMk/>
            <pc:sldMk cId="1541698847" sldId="259"/>
            <ac:picMk id="7" creationId="{A489AE95-E81E-56DF-F7F4-21D3799E9CD0}"/>
          </ac:picMkLst>
        </pc:picChg>
        <pc:picChg chg="mod">
          <ac:chgData name="Cruz, Antonio D" userId="S::acruz7@sdge.com::15a88f70-8841-47a6-9db6-977c6e2eea81" providerId="AD" clId="Web-{45847B2F-0C9C-1500-7482-06DB2377402C}" dt="2024-06-24T22:08:13.848" v="375" actId="1076"/>
          <ac:picMkLst>
            <pc:docMk/>
            <pc:sldMk cId="1541698847" sldId="259"/>
            <ac:picMk id="8" creationId="{E5D66A30-2C6E-C7EF-F82B-8E8DDA8035EB}"/>
          </ac:picMkLst>
        </pc:picChg>
      </pc:sldChg>
      <pc:sldChg chg="modSp">
        <pc:chgData name="Cruz, Antonio D" userId="S::acruz7@sdge.com::15a88f70-8841-47a6-9db6-977c6e2eea81" providerId="AD" clId="Web-{45847B2F-0C9C-1500-7482-06DB2377402C}" dt="2024-06-24T22:14:48.107" v="380" actId="20577"/>
        <pc:sldMkLst>
          <pc:docMk/>
          <pc:sldMk cId="487348938" sldId="268"/>
        </pc:sldMkLst>
        <pc:spChg chg="mod">
          <ac:chgData name="Cruz, Antonio D" userId="S::acruz7@sdge.com::15a88f70-8841-47a6-9db6-977c6e2eea81" providerId="AD" clId="Web-{45847B2F-0C9C-1500-7482-06DB2377402C}" dt="2024-06-24T22:14:48.107" v="380" actId="20577"/>
          <ac:spMkLst>
            <pc:docMk/>
            <pc:sldMk cId="487348938" sldId="268"/>
            <ac:spMk id="2" creationId="{8F19D9B1-FBE9-78C1-0B97-52BE87621629}"/>
          </ac:spMkLst>
        </pc:spChg>
      </pc:sldChg>
    </pc:docChg>
  </pc:docChgLst>
  <pc:docChgLst>
    <pc:chgData name="Roberts, Christopher A" userId="S::crobert1@sdge.com::76b13875-453f-4a1a-a1de-2eb070d84b62" providerId="AD" clId="Web-{65A45DBB-779C-ACA0-BD1D-6B055F7F1475}"/>
    <pc:docChg chg="modSld">
      <pc:chgData name="Roberts, Christopher A" userId="S::crobert1@sdge.com::76b13875-453f-4a1a-a1de-2eb070d84b62" providerId="AD" clId="Web-{65A45DBB-779C-ACA0-BD1D-6B055F7F1475}" dt="2024-06-13T17:06:31.065" v="0" actId="20577"/>
      <pc:docMkLst>
        <pc:docMk/>
      </pc:docMkLst>
      <pc:sldChg chg="modSp">
        <pc:chgData name="Roberts, Christopher A" userId="S::crobert1@sdge.com::76b13875-453f-4a1a-a1de-2eb070d84b62" providerId="AD" clId="Web-{65A45DBB-779C-ACA0-BD1D-6B055F7F1475}" dt="2024-06-13T17:06:31.065" v="0" actId="20577"/>
        <pc:sldMkLst>
          <pc:docMk/>
          <pc:sldMk cId="769873612" sldId="280"/>
        </pc:sldMkLst>
        <pc:spChg chg="mod">
          <ac:chgData name="Roberts, Christopher A" userId="S::crobert1@sdge.com::76b13875-453f-4a1a-a1de-2eb070d84b62" providerId="AD" clId="Web-{65A45DBB-779C-ACA0-BD1D-6B055F7F1475}" dt="2024-06-13T17:06:31.065" v="0" actId="20577"/>
          <ac:spMkLst>
            <pc:docMk/>
            <pc:sldMk cId="769873612" sldId="280"/>
            <ac:spMk id="4" creationId="{64131FCD-7315-9A13-D420-D80F0B802F4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8B14C7-21A8-4861-AF5A-388720FC028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3C65DDE-ED23-4B0B-B8F9-C138BFC48F97}">
      <dgm:prSet phldrT="[Text]"/>
      <dgm:spPr>
        <a:solidFill>
          <a:srgbClr val="00B050"/>
        </a:solidFill>
      </dgm:spPr>
      <dgm:t>
        <a:bodyPr/>
        <a:lstStyle/>
        <a:p>
          <a:r>
            <a:rPr lang="en-US" err="1"/>
            <a:t>Infraestructura</a:t>
          </a:r>
          <a:r>
            <a:rPr lang="en-US"/>
            <a:t> SDG&amp;E</a:t>
          </a:r>
        </a:p>
      </dgm:t>
    </dgm:pt>
    <dgm:pt modelId="{09B09B52-2B8F-409A-B325-3B1D81211AA3}" type="parTrans" cxnId="{812E0659-9498-4F69-A26A-780269B7ED8A}">
      <dgm:prSet/>
      <dgm:spPr/>
      <dgm:t>
        <a:bodyPr/>
        <a:lstStyle/>
        <a:p>
          <a:endParaRPr lang="en-US"/>
        </a:p>
      </dgm:t>
    </dgm:pt>
    <dgm:pt modelId="{B3B40ABE-8016-4B3B-A4C7-0CCE04374984}" type="sibTrans" cxnId="{812E0659-9498-4F69-A26A-780269B7ED8A}">
      <dgm:prSet/>
      <dgm:spPr/>
      <dgm:t>
        <a:bodyPr/>
        <a:lstStyle/>
        <a:p>
          <a:endParaRPr lang="en-US"/>
        </a:p>
      </dgm:t>
    </dgm:pt>
    <dgm:pt modelId="{298F72B5-0991-46E0-8651-FE12276A568B}">
      <dgm:prSet phldrT="[Text]"/>
      <dgm:spPr/>
      <dgm:t>
        <a:bodyPr/>
        <a:lstStyle/>
        <a:p>
          <a:r>
            <a:rPr lang="en-US"/>
            <a:t>Cargadores</a:t>
          </a:r>
        </a:p>
      </dgm:t>
    </dgm:pt>
    <dgm:pt modelId="{713D1D41-CEAD-4B68-80AF-ED176C465115}" type="parTrans" cxnId="{94201F69-C3FB-41FD-875F-F1F97A0C32C1}">
      <dgm:prSet/>
      <dgm:spPr/>
      <dgm:t>
        <a:bodyPr/>
        <a:lstStyle/>
        <a:p>
          <a:endParaRPr lang="en-US"/>
        </a:p>
      </dgm:t>
    </dgm:pt>
    <dgm:pt modelId="{4C79911A-4AD9-449B-A1E2-781B91C74136}" type="sibTrans" cxnId="{94201F69-C3FB-41FD-875F-F1F97A0C32C1}">
      <dgm:prSet/>
      <dgm:spPr/>
      <dgm:t>
        <a:bodyPr/>
        <a:lstStyle/>
        <a:p>
          <a:endParaRPr lang="en-US"/>
        </a:p>
      </dgm:t>
    </dgm:pt>
    <dgm:pt modelId="{791340CE-4F77-40B2-ADAA-F5F9BA1962AE}">
      <dgm:prSet phldrT="[Text]"/>
      <dgm:spPr/>
      <dgm:t>
        <a:bodyPr/>
        <a:lstStyle/>
        <a:p>
          <a:r>
            <a:rPr lang="en-US" err="1"/>
            <a:t>Vehículo</a:t>
          </a:r>
          <a:r>
            <a:rPr lang="en-US"/>
            <a:t> </a:t>
          </a:r>
          <a:r>
            <a:rPr lang="en-US" err="1"/>
            <a:t>eléctrico</a:t>
          </a:r>
          <a:endParaRPr lang="en-US"/>
        </a:p>
      </dgm:t>
    </dgm:pt>
    <dgm:pt modelId="{41C3A3F6-B0CF-40BD-8C4E-A412AB2C8C04}" type="parTrans" cxnId="{A53248F9-AADE-4532-806F-DD976F0DE3F7}">
      <dgm:prSet/>
      <dgm:spPr/>
      <dgm:t>
        <a:bodyPr/>
        <a:lstStyle/>
        <a:p>
          <a:endParaRPr lang="en-US"/>
        </a:p>
      </dgm:t>
    </dgm:pt>
    <dgm:pt modelId="{C0AD953B-3F9F-4EB3-AC43-19C4A6F8CEA8}" type="sibTrans" cxnId="{A53248F9-AADE-4532-806F-DD976F0DE3F7}">
      <dgm:prSet/>
      <dgm:spPr/>
      <dgm:t>
        <a:bodyPr/>
        <a:lstStyle/>
        <a:p>
          <a:endParaRPr lang="en-US"/>
        </a:p>
      </dgm:t>
    </dgm:pt>
    <dgm:pt modelId="{1EB34E01-C39E-4B93-B2BF-E3ECA012AEA8}" type="pres">
      <dgm:prSet presAssocID="{248B14C7-21A8-4861-AF5A-388720FC0281}" presName="Name0" presStyleCnt="0">
        <dgm:presLayoutVars>
          <dgm:dir/>
          <dgm:resizeHandles val="exact"/>
        </dgm:presLayoutVars>
      </dgm:prSet>
      <dgm:spPr/>
    </dgm:pt>
    <dgm:pt modelId="{BB9F32BB-818E-47E7-905E-1AF8617F1BBF}" type="pres">
      <dgm:prSet presAssocID="{C3C65DDE-ED23-4B0B-B8F9-C138BFC48F97}" presName="parTxOnly" presStyleLbl="node1" presStyleIdx="0" presStyleCnt="3">
        <dgm:presLayoutVars>
          <dgm:bulletEnabled val="1"/>
        </dgm:presLayoutVars>
      </dgm:prSet>
      <dgm:spPr/>
    </dgm:pt>
    <dgm:pt modelId="{5A9084AB-4354-4BB5-B928-9E591237E89F}" type="pres">
      <dgm:prSet presAssocID="{B3B40ABE-8016-4B3B-A4C7-0CCE04374984}" presName="parSpace" presStyleCnt="0"/>
      <dgm:spPr/>
    </dgm:pt>
    <dgm:pt modelId="{03076A0C-E970-4986-8FA3-B5CADDE1F40D}" type="pres">
      <dgm:prSet presAssocID="{298F72B5-0991-46E0-8651-FE12276A568B}" presName="parTxOnly" presStyleLbl="node1" presStyleIdx="1" presStyleCnt="3">
        <dgm:presLayoutVars>
          <dgm:bulletEnabled val="1"/>
        </dgm:presLayoutVars>
      </dgm:prSet>
      <dgm:spPr/>
    </dgm:pt>
    <dgm:pt modelId="{15E8AF11-DD7D-4204-A2BF-39A3D9AD5F04}" type="pres">
      <dgm:prSet presAssocID="{4C79911A-4AD9-449B-A1E2-781B91C74136}" presName="parSpace" presStyleCnt="0"/>
      <dgm:spPr/>
    </dgm:pt>
    <dgm:pt modelId="{ADECBED6-3163-42E5-8658-F95D015F6E21}" type="pres">
      <dgm:prSet presAssocID="{791340CE-4F77-40B2-ADAA-F5F9BA1962A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91E2B5B-5375-4D9E-9BC1-4A4B543686CC}" type="presOf" srcId="{248B14C7-21A8-4861-AF5A-388720FC0281}" destId="{1EB34E01-C39E-4B93-B2BF-E3ECA012AEA8}" srcOrd="0" destOrd="0" presId="urn:microsoft.com/office/officeart/2005/8/layout/hChevron3"/>
    <dgm:cxn modelId="{94201F69-C3FB-41FD-875F-F1F97A0C32C1}" srcId="{248B14C7-21A8-4861-AF5A-388720FC0281}" destId="{298F72B5-0991-46E0-8651-FE12276A568B}" srcOrd="1" destOrd="0" parTransId="{713D1D41-CEAD-4B68-80AF-ED176C465115}" sibTransId="{4C79911A-4AD9-449B-A1E2-781B91C74136}"/>
    <dgm:cxn modelId="{EF0A0477-3F69-43D7-BC39-996637EACEFC}" type="presOf" srcId="{791340CE-4F77-40B2-ADAA-F5F9BA1962AE}" destId="{ADECBED6-3163-42E5-8658-F95D015F6E21}" srcOrd="0" destOrd="0" presId="urn:microsoft.com/office/officeart/2005/8/layout/hChevron3"/>
    <dgm:cxn modelId="{91E36177-0D7F-4831-BAD8-6D3D78F7093D}" type="presOf" srcId="{C3C65DDE-ED23-4B0B-B8F9-C138BFC48F97}" destId="{BB9F32BB-818E-47E7-905E-1AF8617F1BBF}" srcOrd="0" destOrd="0" presId="urn:microsoft.com/office/officeart/2005/8/layout/hChevron3"/>
    <dgm:cxn modelId="{812E0659-9498-4F69-A26A-780269B7ED8A}" srcId="{248B14C7-21A8-4861-AF5A-388720FC0281}" destId="{C3C65DDE-ED23-4B0B-B8F9-C138BFC48F97}" srcOrd="0" destOrd="0" parTransId="{09B09B52-2B8F-409A-B325-3B1D81211AA3}" sibTransId="{B3B40ABE-8016-4B3B-A4C7-0CCE04374984}"/>
    <dgm:cxn modelId="{8BE410B6-4C50-4A53-9385-00DDC68445A7}" type="presOf" srcId="{298F72B5-0991-46E0-8651-FE12276A568B}" destId="{03076A0C-E970-4986-8FA3-B5CADDE1F40D}" srcOrd="0" destOrd="0" presId="urn:microsoft.com/office/officeart/2005/8/layout/hChevron3"/>
    <dgm:cxn modelId="{A53248F9-AADE-4532-806F-DD976F0DE3F7}" srcId="{248B14C7-21A8-4861-AF5A-388720FC0281}" destId="{791340CE-4F77-40B2-ADAA-F5F9BA1962AE}" srcOrd="2" destOrd="0" parTransId="{41C3A3F6-B0CF-40BD-8C4E-A412AB2C8C04}" sibTransId="{C0AD953B-3F9F-4EB3-AC43-19C4A6F8CEA8}"/>
    <dgm:cxn modelId="{144F3BFF-361C-4BBD-8094-565ACD4E737C}" type="presParOf" srcId="{1EB34E01-C39E-4B93-B2BF-E3ECA012AEA8}" destId="{BB9F32BB-818E-47E7-905E-1AF8617F1BBF}" srcOrd="0" destOrd="0" presId="urn:microsoft.com/office/officeart/2005/8/layout/hChevron3"/>
    <dgm:cxn modelId="{78B300E5-770C-468B-88D8-394E0B0A189E}" type="presParOf" srcId="{1EB34E01-C39E-4B93-B2BF-E3ECA012AEA8}" destId="{5A9084AB-4354-4BB5-B928-9E591237E89F}" srcOrd="1" destOrd="0" presId="urn:microsoft.com/office/officeart/2005/8/layout/hChevron3"/>
    <dgm:cxn modelId="{CA310C80-7F72-4309-A5E1-32C99073D8BD}" type="presParOf" srcId="{1EB34E01-C39E-4B93-B2BF-E3ECA012AEA8}" destId="{03076A0C-E970-4986-8FA3-B5CADDE1F40D}" srcOrd="2" destOrd="0" presId="urn:microsoft.com/office/officeart/2005/8/layout/hChevron3"/>
    <dgm:cxn modelId="{8A95A54F-76A5-4BB1-94A6-800A773BDDF0}" type="presParOf" srcId="{1EB34E01-C39E-4B93-B2BF-E3ECA012AEA8}" destId="{15E8AF11-DD7D-4204-A2BF-39A3D9AD5F04}" srcOrd="3" destOrd="0" presId="urn:microsoft.com/office/officeart/2005/8/layout/hChevron3"/>
    <dgm:cxn modelId="{D8EFC510-1A43-4C6F-B0F6-2DEBFBA6E378}" type="presParOf" srcId="{1EB34E01-C39E-4B93-B2BF-E3ECA012AEA8}" destId="{ADECBED6-3163-42E5-8658-F95D015F6E2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F32BB-818E-47E7-905E-1AF8617F1BBF}">
      <dsp:nvSpPr>
        <dsp:cNvPr id="0" name=""/>
        <dsp:cNvSpPr/>
      </dsp:nvSpPr>
      <dsp:spPr>
        <a:xfrm>
          <a:off x="3571" y="2084652"/>
          <a:ext cx="3123406" cy="1249362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Infraestructura</a:t>
          </a:r>
          <a:r>
            <a:rPr lang="en-US" sz="2600" kern="1200"/>
            <a:t> SDG&amp;E</a:t>
          </a:r>
        </a:p>
      </dsp:txBody>
      <dsp:txXfrm>
        <a:off x="3571" y="2084652"/>
        <a:ext cx="2811066" cy="1249362"/>
      </dsp:txXfrm>
    </dsp:sp>
    <dsp:sp modelId="{03076A0C-E970-4986-8FA3-B5CADDE1F40D}">
      <dsp:nvSpPr>
        <dsp:cNvPr id="0" name=""/>
        <dsp:cNvSpPr/>
      </dsp:nvSpPr>
      <dsp:spPr>
        <a:xfrm>
          <a:off x="2502296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Cargadores</a:t>
          </a:r>
        </a:p>
      </dsp:txBody>
      <dsp:txXfrm>
        <a:off x="3126977" y="2084652"/>
        <a:ext cx="1874044" cy="1249362"/>
      </dsp:txXfrm>
    </dsp:sp>
    <dsp:sp modelId="{ADECBED6-3163-42E5-8658-F95D015F6E21}">
      <dsp:nvSpPr>
        <dsp:cNvPr id="0" name=""/>
        <dsp:cNvSpPr/>
      </dsp:nvSpPr>
      <dsp:spPr>
        <a:xfrm>
          <a:off x="5001021" y="2084652"/>
          <a:ext cx="3123406" cy="12493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Vehículo</a:t>
          </a:r>
          <a:r>
            <a:rPr lang="en-US" sz="2600" kern="1200"/>
            <a:t> </a:t>
          </a:r>
          <a:r>
            <a:rPr lang="en-US" sz="2600" kern="1200" err="1"/>
            <a:t>eléctrico</a:t>
          </a:r>
          <a:endParaRPr lang="en-US" sz="2600" kern="1200"/>
        </a:p>
      </dsp:txBody>
      <dsp:txXfrm>
        <a:off x="5625702" y="2084652"/>
        <a:ext cx="1874044" cy="124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A9BED-3647-43C4-9E07-3F68B6BAFFC1}" type="datetimeFigureOut"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FCAC2-3AF9-4D72-80A6-C9916EC46C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6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6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9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FCAC2-3AF9-4D72-80A6-C9916EC46C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1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on the water&#10;&#10;Description automatically generated with low confidence">
            <a:extLst>
              <a:ext uri="{FF2B5EF4-FFF2-40B4-BE49-F238E27FC236}">
                <a16:creationId xmlns:a16="http://schemas.microsoft.com/office/drawing/2014/main" id="{020080E3-A8A0-E762-F7F7-90223792C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1685BB-14C8-3C7A-97F2-6B002B5C3E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00F25E-54C0-3DBA-0B91-384E5CB686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96710 w 12192000"/>
              <a:gd name="connsiteY0" fmla="*/ 4870467 h 6858000"/>
              <a:gd name="connsiteX1" fmla="*/ 2596710 w 12192000"/>
              <a:gd name="connsiteY1" fmla="*/ 4871092 h 6858000"/>
              <a:gd name="connsiteX2" fmla="*/ 2596935 w 12192000"/>
              <a:gd name="connsiteY2" fmla="*/ 4871410 h 6858000"/>
              <a:gd name="connsiteX3" fmla="*/ 12192000 w 12192000"/>
              <a:gd name="connsiteY3" fmla="*/ 2795518 h 6858000"/>
              <a:gd name="connsiteX4" fmla="*/ 12192000 w 12192000"/>
              <a:gd name="connsiteY4" fmla="*/ 6858000 h 6858000"/>
              <a:gd name="connsiteX5" fmla="*/ 7763885 w 12192000"/>
              <a:gd name="connsiteY5" fmla="*/ 6858000 h 6858000"/>
              <a:gd name="connsiteX6" fmla="*/ 8094058 w 12192000"/>
              <a:gd name="connsiteY6" fmla="*/ 6645526 h 6858000"/>
              <a:gd name="connsiteX7" fmla="*/ 12167306 w 12192000"/>
              <a:gd name="connsiteY7" fmla="*/ 2832572 h 6858000"/>
              <a:gd name="connsiteX8" fmla="*/ 0 w 12192000"/>
              <a:gd name="connsiteY8" fmla="*/ 0 h 6858000"/>
              <a:gd name="connsiteX9" fmla="*/ 10856594 w 12192000"/>
              <a:gd name="connsiteY9" fmla="*/ 0 h 6858000"/>
              <a:gd name="connsiteX10" fmla="*/ 10710593 w 12192000"/>
              <a:gd name="connsiteY10" fmla="*/ 221055 h 6858000"/>
              <a:gd name="connsiteX11" fmla="*/ 2612606 w 12192000"/>
              <a:gd name="connsiteY11" fmla="*/ 4865313 h 6858000"/>
              <a:gd name="connsiteX12" fmla="*/ 2596710 w 12192000"/>
              <a:gd name="connsiteY12" fmla="*/ 4867673 h 6858000"/>
              <a:gd name="connsiteX13" fmla="*/ 2596710 w 12192000"/>
              <a:gd name="connsiteY13" fmla="*/ 4867766 h 6858000"/>
              <a:gd name="connsiteX14" fmla="*/ 3170962 w 12192000"/>
              <a:gd name="connsiteY14" fmla="*/ 4865240 h 6858000"/>
              <a:gd name="connsiteX15" fmla="*/ 11181887 w 12192000"/>
              <a:gd name="connsiteY15" fmla="*/ 2272549 h 6858000"/>
              <a:gd name="connsiteX16" fmla="*/ 11642951 w 12192000"/>
              <a:gd name="connsiteY16" fmla="*/ 1940565 h 6858000"/>
              <a:gd name="connsiteX17" fmla="*/ 11863506 w 12192000"/>
              <a:gd name="connsiteY17" fmla="*/ 1766405 h 6858000"/>
              <a:gd name="connsiteX18" fmla="*/ 11865068 w 12192000"/>
              <a:gd name="connsiteY18" fmla="*/ 1770089 h 6858000"/>
              <a:gd name="connsiteX19" fmla="*/ 12192000 w 12192000"/>
              <a:gd name="connsiteY19" fmla="*/ 1511929 h 6858000"/>
              <a:gd name="connsiteX20" fmla="*/ 12192000 w 12192000"/>
              <a:gd name="connsiteY20" fmla="*/ 2768026 h 6858000"/>
              <a:gd name="connsiteX21" fmla="*/ 12073439 w 12192000"/>
              <a:gd name="connsiteY21" fmla="*/ 2854015 h 6858000"/>
              <a:gd name="connsiteX22" fmla="*/ 4956726 w 12192000"/>
              <a:gd name="connsiteY22" fmla="*/ 6798790 h 6858000"/>
              <a:gd name="connsiteX23" fmla="*/ 4769226 w 12192000"/>
              <a:gd name="connsiteY23" fmla="*/ 6858000 h 6858000"/>
              <a:gd name="connsiteX24" fmla="*/ 2938363 w 12192000"/>
              <a:gd name="connsiteY24" fmla="*/ 6858000 h 6858000"/>
              <a:gd name="connsiteX25" fmla="*/ 2150074 w 12192000"/>
              <a:gd name="connsiteY25" fmla="*/ 6858000 h 6858000"/>
              <a:gd name="connsiteX26" fmla="*/ 2150075 w 12192000"/>
              <a:gd name="connsiteY26" fmla="*/ 6857999 h 6858000"/>
              <a:gd name="connsiteX27" fmla="*/ 0 w 12192000"/>
              <a:gd name="connsiteY2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2596710" y="4870467"/>
                </a:moveTo>
                <a:lnTo>
                  <a:pt x="2596710" y="4871092"/>
                </a:lnTo>
                <a:lnTo>
                  <a:pt x="2596935" y="4871410"/>
                </a:lnTo>
                <a:close/>
                <a:moveTo>
                  <a:pt x="12192000" y="2795518"/>
                </a:moveTo>
                <a:lnTo>
                  <a:pt x="12192000" y="6858000"/>
                </a:lnTo>
                <a:lnTo>
                  <a:pt x="7763885" y="6858000"/>
                </a:lnTo>
                <a:lnTo>
                  <a:pt x="8094058" y="6645526"/>
                </a:lnTo>
                <a:cubicBezTo>
                  <a:pt x="10637160" y="4966049"/>
                  <a:pt x="11893066" y="3238274"/>
                  <a:pt x="12167306" y="2832572"/>
                </a:cubicBezTo>
                <a:close/>
                <a:moveTo>
                  <a:pt x="0" y="0"/>
                </a:moveTo>
                <a:lnTo>
                  <a:pt x="10856594" y="0"/>
                </a:lnTo>
                <a:lnTo>
                  <a:pt x="10710593" y="221055"/>
                </a:lnTo>
                <a:cubicBezTo>
                  <a:pt x="8082006" y="3979346"/>
                  <a:pt x="2941207" y="4815336"/>
                  <a:pt x="2612606" y="4865313"/>
                </a:cubicBezTo>
                <a:lnTo>
                  <a:pt x="2596710" y="4867673"/>
                </a:lnTo>
                <a:lnTo>
                  <a:pt x="2596710" y="4867766"/>
                </a:lnTo>
                <a:lnTo>
                  <a:pt x="3170962" y="4865240"/>
                </a:lnTo>
                <a:cubicBezTo>
                  <a:pt x="6040167" y="4796741"/>
                  <a:pt x="8822765" y="3893109"/>
                  <a:pt x="11181887" y="2272549"/>
                </a:cubicBezTo>
                <a:lnTo>
                  <a:pt x="11642951" y="1940565"/>
                </a:lnTo>
                <a:lnTo>
                  <a:pt x="11863506" y="1766405"/>
                </a:lnTo>
                <a:lnTo>
                  <a:pt x="11865068" y="1770089"/>
                </a:lnTo>
                <a:lnTo>
                  <a:pt x="12192000" y="1511929"/>
                </a:lnTo>
                <a:lnTo>
                  <a:pt x="12192000" y="2768026"/>
                </a:lnTo>
                <a:lnTo>
                  <a:pt x="12073439" y="2854015"/>
                </a:lnTo>
                <a:cubicBezTo>
                  <a:pt x="10732237" y="3820468"/>
                  <a:pt x="7597353" y="5921350"/>
                  <a:pt x="4956726" y="6798790"/>
                </a:cubicBezTo>
                <a:lnTo>
                  <a:pt x="4769226" y="6858000"/>
                </a:lnTo>
                <a:lnTo>
                  <a:pt x="2938363" y="6858000"/>
                </a:lnTo>
                <a:lnTo>
                  <a:pt x="2150074" y="6858000"/>
                </a:lnTo>
                <a:lnTo>
                  <a:pt x="21500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A98F44B-0605-1140-9531-F5FF63C6AA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34" y="4978400"/>
            <a:ext cx="5390606" cy="718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6CB5F6D-C2B3-44B3-6A6E-6D61EF88D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534" y="5946809"/>
            <a:ext cx="5390606" cy="483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DF0A94-FE5E-713A-5832-583B2C6A7FA2}"/>
              </a:ext>
            </a:extLst>
          </p:cNvPr>
          <p:cNvCxnSpPr/>
          <p:nvPr userDrawn="1"/>
        </p:nvCxnSpPr>
        <p:spPr>
          <a:xfrm flipH="1">
            <a:off x="2728771" y="5813854"/>
            <a:ext cx="990600" cy="0"/>
          </a:xfrm>
          <a:prstGeom prst="line">
            <a:avLst/>
          </a:prstGeom>
          <a:ln w="4762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925C9A-0D7A-590A-4855-26CC7B989EC0}"/>
              </a:ext>
            </a:extLst>
          </p:cNvPr>
          <p:cNvCxnSpPr/>
          <p:nvPr userDrawn="1"/>
        </p:nvCxnSpPr>
        <p:spPr>
          <a:xfrm flipH="1">
            <a:off x="1607427" y="5813854"/>
            <a:ext cx="990600" cy="0"/>
          </a:xfrm>
          <a:prstGeom prst="line">
            <a:avLst/>
          </a:prstGeom>
          <a:ln w="4762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 descr="three dashed lines blue, green, and yellow">
            <a:extLst>
              <a:ext uri="{FF2B5EF4-FFF2-40B4-BE49-F238E27FC236}">
                <a16:creationId xmlns:a16="http://schemas.microsoft.com/office/drawing/2014/main" id="{E0CD9662-E55F-782E-0514-FA92DDE912D2}"/>
              </a:ext>
            </a:extLst>
          </p:cNvPr>
          <p:cNvCxnSpPr/>
          <p:nvPr userDrawn="1"/>
        </p:nvCxnSpPr>
        <p:spPr>
          <a:xfrm flipH="1">
            <a:off x="486083" y="5813854"/>
            <a:ext cx="990600" cy="0"/>
          </a:xfrm>
          <a:prstGeom prst="line">
            <a:avLst/>
          </a:prstGeom>
          <a:ln w="476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SDGE LOGO">
            <a:extLst>
              <a:ext uri="{FF2B5EF4-FFF2-40B4-BE49-F238E27FC236}">
                <a16:creationId xmlns:a16="http://schemas.microsoft.com/office/drawing/2014/main" id="{C7D2437C-8E73-FF03-5097-D1BD7AD9C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118" y="597155"/>
            <a:ext cx="3488372" cy="933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B8AF-9605-6641-EE75-49DF9AE74033}"/>
              </a:ext>
            </a:extLst>
          </p:cNvPr>
          <p:cNvSpPr txBox="1"/>
          <p:nvPr userDrawn="1"/>
        </p:nvSpPr>
        <p:spPr>
          <a:xfrm>
            <a:off x="-35454" y="6935686"/>
            <a:ext cx="67220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chemeClr val="tx2"/>
                </a:solidFill>
                <a:effectLst/>
                <a:latin typeface="+mj-lt"/>
              </a:rPr>
              <a:t>©2023 San Diego Gas &amp; Electric® Company. Trademarks are property of their respective owners. All rights reserved.</a:t>
            </a:r>
            <a:endParaRPr lang="en-US" sz="8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0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03685 -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B63F473-CB86-BE33-4DD8-D693A8F77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6807" y="1270635"/>
            <a:ext cx="3146624" cy="6370166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DA4F54-8B18-66E0-781F-3342A4D583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5966" y="1400638"/>
            <a:ext cx="2829679" cy="6067168"/>
          </a:xfrm>
          <a:prstGeom prst="roundRect">
            <a:avLst>
              <a:gd name="adj" fmla="val 9696"/>
            </a:avLst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EA62A1D3-C441-ED53-A32D-A66F9CAD67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008" y="1266616"/>
            <a:ext cx="6790945" cy="463921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6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C03BBF-B02A-2681-8E98-0E7A90308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0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ptop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32C212D-BE85-7888-0449-C8FDA3D21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19273" r="9181" b="21624"/>
          <a:stretch/>
        </p:blipFill>
        <p:spPr>
          <a:xfrm>
            <a:off x="4989535" y="1886230"/>
            <a:ext cx="7022926" cy="405326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DA4F54-8B18-66E0-781F-3342A4D583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4045" y="2197688"/>
            <a:ext cx="5354425" cy="3337088"/>
          </a:xfrm>
          <a:prstGeom prst="roundRect">
            <a:avLst>
              <a:gd name="adj" fmla="val 0"/>
            </a:avLst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BF236814-0997-7CE8-BBD0-D0C77F081B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008" y="1266616"/>
            <a:ext cx="4148143" cy="463921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C6FDDC-F618-7200-812A-8EE5CC00A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97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83706-E57E-4C75-40C9-87FBCD77F3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D7F39E0-784E-0E0B-5E74-951625E24D17}"/>
              </a:ext>
            </a:extLst>
          </p:cNvPr>
          <p:cNvSpPr/>
          <p:nvPr userDrawn="1"/>
        </p:nvSpPr>
        <p:spPr>
          <a:xfrm rot="10800000">
            <a:off x="3553905" y="2912882"/>
            <a:ext cx="2092750" cy="1505932"/>
          </a:xfrm>
          <a:prstGeom prst="triangle">
            <a:avLst>
              <a:gd name="adj" fmla="val 75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3ECE1-D815-BC17-B4E9-321A0FCB051A}"/>
              </a:ext>
            </a:extLst>
          </p:cNvPr>
          <p:cNvSpPr/>
          <p:nvPr userDrawn="1"/>
        </p:nvSpPr>
        <p:spPr>
          <a:xfrm>
            <a:off x="169682" y="2884602"/>
            <a:ext cx="3949831" cy="132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319EA-C14F-21E3-E31A-D2173408827B}"/>
              </a:ext>
            </a:extLst>
          </p:cNvPr>
          <p:cNvSpPr>
            <a:spLocks/>
          </p:cNvSpPr>
          <p:nvPr userDrawn="1"/>
        </p:nvSpPr>
        <p:spPr>
          <a:xfrm rot="2720934">
            <a:off x="4091168" y="3024143"/>
            <a:ext cx="1607351" cy="38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AA87AB-F13D-B30C-207A-00A0DA7413D2}"/>
              </a:ext>
            </a:extLst>
          </p:cNvPr>
          <p:cNvSpPr>
            <a:spLocks/>
          </p:cNvSpPr>
          <p:nvPr userDrawn="1"/>
        </p:nvSpPr>
        <p:spPr>
          <a:xfrm rot="2720934">
            <a:off x="10832961" y="884237"/>
            <a:ext cx="1607351" cy="3149221"/>
          </a:xfrm>
          <a:custGeom>
            <a:avLst/>
            <a:gdLst>
              <a:gd name="connsiteX0" fmla="*/ 0 w 1607351"/>
              <a:gd name="connsiteY0" fmla="*/ 0 h 3149221"/>
              <a:gd name="connsiteX1" fmla="*/ 1607351 w 1607351"/>
              <a:gd name="connsiteY1" fmla="*/ 1587893 h 3149221"/>
              <a:gd name="connsiteX2" fmla="*/ 1607351 w 1607351"/>
              <a:gd name="connsiteY2" fmla="*/ 3149221 h 3149221"/>
              <a:gd name="connsiteX3" fmla="*/ 0 w 1607351"/>
              <a:gd name="connsiteY3" fmla="*/ 3149221 h 314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7351" h="3149221">
                <a:moveTo>
                  <a:pt x="0" y="0"/>
                </a:moveTo>
                <a:lnTo>
                  <a:pt x="1607351" y="1587893"/>
                </a:lnTo>
                <a:lnTo>
                  <a:pt x="1607351" y="3149221"/>
                </a:lnTo>
                <a:lnTo>
                  <a:pt x="0" y="31492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2DFD097-B9D3-6728-9621-166BAD6BBED9}"/>
              </a:ext>
            </a:extLst>
          </p:cNvPr>
          <p:cNvSpPr>
            <a:spLocks/>
          </p:cNvSpPr>
          <p:nvPr userDrawn="1"/>
        </p:nvSpPr>
        <p:spPr>
          <a:xfrm>
            <a:off x="2026762" y="5779694"/>
            <a:ext cx="2092751" cy="109018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5C0AC2-7732-8453-17A2-EE446B0C2083}"/>
              </a:ext>
            </a:extLst>
          </p:cNvPr>
          <p:cNvSpPr/>
          <p:nvPr userDrawn="1"/>
        </p:nvSpPr>
        <p:spPr>
          <a:xfrm>
            <a:off x="3314700" y="0"/>
            <a:ext cx="8877300" cy="6869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SDGE LOGO">
            <a:extLst>
              <a:ext uri="{FF2B5EF4-FFF2-40B4-BE49-F238E27FC236}">
                <a16:creationId xmlns:a16="http://schemas.microsoft.com/office/drawing/2014/main" id="{B10E5DD8-F727-E91D-BA06-2171B9D14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118" y="597155"/>
            <a:ext cx="3488372" cy="9335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B0AFD2-B360-85FA-991D-54CF1B46C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0365" y="3380580"/>
            <a:ext cx="5257778" cy="9600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A623E7-0891-E964-97CB-A1040FE2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364" y="4590639"/>
            <a:ext cx="5257777" cy="6006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A3B0B2-743A-7EF8-7F01-8091115F4577}"/>
              </a:ext>
            </a:extLst>
          </p:cNvPr>
          <p:cNvCxnSpPr>
            <a:cxnSpLocks/>
          </p:cNvCxnSpPr>
          <p:nvPr userDrawn="1"/>
        </p:nvCxnSpPr>
        <p:spPr>
          <a:xfrm flipH="1">
            <a:off x="2720602" y="4457684"/>
            <a:ext cx="990600" cy="0"/>
          </a:xfrm>
          <a:prstGeom prst="line">
            <a:avLst/>
          </a:prstGeom>
          <a:ln w="4762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BA914-A73E-216B-11BB-D67CC54BD6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9258" y="4457684"/>
            <a:ext cx="990600" cy="0"/>
          </a:xfrm>
          <a:prstGeom prst="line">
            <a:avLst/>
          </a:prstGeom>
          <a:ln w="4762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three dashed lines blue, green, and yellow">
            <a:extLst>
              <a:ext uri="{FF2B5EF4-FFF2-40B4-BE49-F238E27FC236}">
                <a16:creationId xmlns:a16="http://schemas.microsoft.com/office/drawing/2014/main" id="{ADFB3794-A45D-BDBA-EA93-4C467AA1DE32}"/>
              </a:ext>
            </a:extLst>
          </p:cNvPr>
          <p:cNvCxnSpPr>
            <a:cxnSpLocks/>
          </p:cNvCxnSpPr>
          <p:nvPr userDrawn="1"/>
        </p:nvCxnSpPr>
        <p:spPr>
          <a:xfrm flipH="1">
            <a:off x="477914" y="4457684"/>
            <a:ext cx="990600" cy="0"/>
          </a:xfrm>
          <a:prstGeom prst="line">
            <a:avLst/>
          </a:prstGeom>
          <a:ln w="476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B40A45-2F3B-542E-6050-184CA0F6990A}"/>
              </a:ext>
            </a:extLst>
          </p:cNvPr>
          <p:cNvSpPr txBox="1"/>
          <p:nvPr userDrawn="1"/>
        </p:nvSpPr>
        <p:spPr>
          <a:xfrm>
            <a:off x="-35454" y="6935686"/>
            <a:ext cx="67220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chemeClr val="tx2"/>
                </a:solidFill>
                <a:effectLst/>
                <a:latin typeface="+mj-lt"/>
              </a:rPr>
              <a:t>©2023 San Diego Gas &amp; Electric® Company. Trademarks are property of their respective owners. All rights reserved.</a:t>
            </a:r>
            <a:endParaRPr lang="en-US" sz="8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45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03685 -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648353-033A-4651-562A-BB961155B5DD}"/>
              </a:ext>
            </a:extLst>
          </p:cNvPr>
          <p:cNvSpPr/>
          <p:nvPr userDrawn="1"/>
        </p:nvSpPr>
        <p:spPr>
          <a:xfrm>
            <a:off x="5250730" y="0"/>
            <a:ext cx="69412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pylon, outdoor object&#10;&#10;Description automatically generated">
            <a:extLst>
              <a:ext uri="{FF2B5EF4-FFF2-40B4-BE49-F238E27FC236}">
                <a16:creationId xmlns:a16="http://schemas.microsoft.com/office/drawing/2014/main" id="{248A1620-EE23-038E-D586-FDE7642C5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596710 w 12192000"/>
              <a:gd name="connsiteY0" fmla="*/ 4870467 h 6858000"/>
              <a:gd name="connsiteX1" fmla="*/ 2596710 w 12192000"/>
              <a:gd name="connsiteY1" fmla="*/ 4871092 h 6858000"/>
              <a:gd name="connsiteX2" fmla="*/ 2596935 w 12192000"/>
              <a:gd name="connsiteY2" fmla="*/ 4871410 h 6858000"/>
              <a:gd name="connsiteX3" fmla="*/ 12192000 w 12192000"/>
              <a:gd name="connsiteY3" fmla="*/ 2795518 h 6858000"/>
              <a:gd name="connsiteX4" fmla="*/ 12192000 w 12192000"/>
              <a:gd name="connsiteY4" fmla="*/ 6858000 h 6858000"/>
              <a:gd name="connsiteX5" fmla="*/ 7763885 w 12192000"/>
              <a:gd name="connsiteY5" fmla="*/ 6858000 h 6858000"/>
              <a:gd name="connsiteX6" fmla="*/ 8094058 w 12192000"/>
              <a:gd name="connsiteY6" fmla="*/ 6645526 h 6858000"/>
              <a:gd name="connsiteX7" fmla="*/ 12167306 w 12192000"/>
              <a:gd name="connsiteY7" fmla="*/ 2832572 h 6858000"/>
              <a:gd name="connsiteX8" fmla="*/ 0 w 12192000"/>
              <a:gd name="connsiteY8" fmla="*/ 0 h 6858000"/>
              <a:gd name="connsiteX9" fmla="*/ 10856594 w 12192000"/>
              <a:gd name="connsiteY9" fmla="*/ 0 h 6858000"/>
              <a:gd name="connsiteX10" fmla="*/ 10710593 w 12192000"/>
              <a:gd name="connsiteY10" fmla="*/ 221055 h 6858000"/>
              <a:gd name="connsiteX11" fmla="*/ 2612606 w 12192000"/>
              <a:gd name="connsiteY11" fmla="*/ 4865313 h 6858000"/>
              <a:gd name="connsiteX12" fmla="*/ 2596710 w 12192000"/>
              <a:gd name="connsiteY12" fmla="*/ 4867673 h 6858000"/>
              <a:gd name="connsiteX13" fmla="*/ 2596710 w 12192000"/>
              <a:gd name="connsiteY13" fmla="*/ 4867766 h 6858000"/>
              <a:gd name="connsiteX14" fmla="*/ 3170962 w 12192000"/>
              <a:gd name="connsiteY14" fmla="*/ 4865240 h 6858000"/>
              <a:gd name="connsiteX15" fmla="*/ 11181887 w 12192000"/>
              <a:gd name="connsiteY15" fmla="*/ 2272549 h 6858000"/>
              <a:gd name="connsiteX16" fmla="*/ 11642951 w 12192000"/>
              <a:gd name="connsiteY16" fmla="*/ 1940565 h 6858000"/>
              <a:gd name="connsiteX17" fmla="*/ 11863506 w 12192000"/>
              <a:gd name="connsiteY17" fmla="*/ 1766405 h 6858000"/>
              <a:gd name="connsiteX18" fmla="*/ 11865068 w 12192000"/>
              <a:gd name="connsiteY18" fmla="*/ 1770089 h 6858000"/>
              <a:gd name="connsiteX19" fmla="*/ 12192000 w 12192000"/>
              <a:gd name="connsiteY19" fmla="*/ 1511929 h 6858000"/>
              <a:gd name="connsiteX20" fmla="*/ 12192000 w 12192000"/>
              <a:gd name="connsiteY20" fmla="*/ 2768026 h 6858000"/>
              <a:gd name="connsiteX21" fmla="*/ 12073439 w 12192000"/>
              <a:gd name="connsiteY21" fmla="*/ 2854015 h 6858000"/>
              <a:gd name="connsiteX22" fmla="*/ 4956726 w 12192000"/>
              <a:gd name="connsiteY22" fmla="*/ 6798790 h 6858000"/>
              <a:gd name="connsiteX23" fmla="*/ 4769226 w 12192000"/>
              <a:gd name="connsiteY23" fmla="*/ 6858000 h 6858000"/>
              <a:gd name="connsiteX24" fmla="*/ 2938363 w 12192000"/>
              <a:gd name="connsiteY24" fmla="*/ 6858000 h 6858000"/>
              <a:gd name="connsiteX25" fmla="*/ 2150074 w 12192000"/>
              <a:gd name="connsiteY25" fmla="*/ 6858000 h 6858000"/>
              <a:gd name="connsiteX26" fmla="*/ 2150075 w 12192000"/>
              <a:gd name="connsiteY26" fmla="*/ 6857999 h 6858000"/>
              <a:gd name="connsiteX27" fmla="*/ 0 w 12192000"/>
              <a:gd name="connsiteY2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2596710" y="4870467"/>
                </a:moveTo>
                <a:lnTo>
                  <a:pt x="2596710" y="4871092"/>
                </a:lnTo>
                <a:lnTo>
                  <a:pt x="2596935" y="4871410"/>
                </a:lnTo>
                <a:close/>
                <a:moveTo>
                  <a:pt x="12192000" y="2795518"/>
                </a:moveTo>
                <a:lnTo>
                  <a:pt x="12192000" y="6858000"/>
                </a:lnTo>
                <a:lnTo>
                  <a:pt x="7763885" y="6858000"/>
                </a:lnTo>
                <a:lnTo>
                  <a:pt x="8094058" y="6645526"/>
                </a:lnTo>
                <a:cubicBezTo>
                  <a:pt x="10637160" y="4966049"/>
                  <a:pt x="11893066" y="3238274"/>
                  <a:pt x="12167306" y="2832572"/>
                </a:cubicBezTo>
                <a:close/>
                <a:moveTo>
                  <a:pt x="0" y="0"/>
                </a:moveTo>
                <a:lnTo>
                  <a:pt x="10856594" y="0"/>
                </a:lnTo>
                <a:lnTo>
                  <a:pt x="10710593" y="221055"/>
                </a:lnTo>
                <a:cubicBezTo>
                  <a:pt x="8082006" y="3979346"/>
                  <a:pt x="2941207" y="4815336"/>
                  <a:pt x="2612606" y="4865313"/>
                </a:cubicBezTo>
                <a:lnTo>
                  <a:pt x="2596710" y="4867673"/>
                </a:lnTo>
                <a:lnTo>
                  <a:pt x="2596710" y="4867766"/>
                </a:lnTo>
                <a:lnTo>
                  <a:pt x="3170962" y="4865240"/>
                </a:lnTo>
                <a:cubicBezTo>
                  <a:pt x="6040167" y="4796741"/>
                  <a:pt x="8822765" y="3893109"/>
                  <a:pt x="11181887" y="2272549"/>
                </a:cubicBezTo>
                <a:lnTo>
                  <a:pt x="11642951" y="1940565"/>
                </a:lnTo>
                <a:lnTo>
                  <a:pt x="11863506" y="1766405"/>
                </a:lnTo>
                <a:lnTo>
                  <a:pt x="11865068" y="1770089"/>
                </a:lnTo>
                <a:lnTo>
                  <a:pt x="12192000" y="1511929"/>
                </a:lnTo>
                <a:lnTo>
                  <a:pt x="12192000" y="2768026"/>
                </a:lnTo>
                <a:lnTo>
                  <a:pt x="12073439" y="2854015"/>
                </a:lnTo>
                <a:cubicBezTo>
                  <a:pt x="10732237" y="3820468"/>
                  <a:pt x="7597353" y="5921350"/>
                  <a:pt x="4956726" y="6798790"/>
                </a:cubicBezTo>
                <a:lnTo>
                  <a:pt x="4769226" y="6858000"/>
                </a:lnTo>
                <a:lnTo>
                  <a:pt x="2938363" y="6858000"/>
                </a:lnTo>
                <a:lnTo>
                  <a:pt x="2150074" y="6858000"/>
                </a:lnTo>
                <a:lnTo>
                  <a:pt x="215007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3442265-2093-36E2-25F6-C705F391D2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596710 w 12192000"/>
              <a:gd name="connsiteY0" fmla="*/ 4870467 h 6858000"/>
              <a:gd name="connsiteX1" fmla="*/ 2596710 w 12192000"/>
              <a:gd name="connsiteY1" fmla="*/ 4871092 h 6858000"/>
              <a:gd name="connsiteX2" fmla="*/ 2596935 w 12192000"/>
              <a:gd name="connsiteY2" fmla="*/ 4871410 h 6858000"/>
              <a:gd name="connsiteX3" fmla="*/ 12192000 w 12192000"/>
              <a:gd name="connsiteY3" fmla="*/ 2795518 h 6858000"/>
              <a:gd name="connsiteX4" fmla="*/ 12192000 w 12192000"/>
              <a:gd name="connsiteY4" fmla="*/ 6858000 h 6858000"/>
              <a:gd name="connsiteX5" fmla="*/ 7763885 w 12192000"/>
              <a:gd name="connsiteY5" fmla="*/ 6858000 h 6858000"/>
              <a:gd name="connsiteX6" fmla="*/ 8094058 w 12192000"/>
              <a:gd name="connsiteY6" fmla="*/ 6645526 h 6858000"/>
              <a:gd name="connsiteX7" fmla="*/ 12167306 w 12192000"/>
              <a:gd name="connsiteY7" fmla="*/ 2832572 h 6858000"/>
              <a:gd name="connsiteX8" fmla="*/ 0 w 12192000"/>
              <a:gd name="connsiteY8" fmla="*/ 0 h 6858000"/>
              <a:gd name="connsiteX9" fmla="*/ 10856594 w 12192000"/>
              <a:gd name="connsiteY9" fmla="*/ 0 h 6858000"/>
              <a:gd name="connsiteX10" fmla="*/ 10710593 w 12192000"/>
              <a:gd name="connsiteY10" fmla="*/ 221055 h 6858000"/>
              <a:gd name="connsiteX11" fmla="*/ 2612606 w 12192000"/>
              <a:gd name="connsiteY11" fmla="*/ 4865313 h 6858000"/>
              <a:gd name="connsiteX12" fmla="*/ 2596710 w 12192000"/>
              <a:gd name="connsiteY12" fmla="*/ 4867673 h 6858000"/>
              <a:gd name="connsiteX13" fmla="*/ 2596710 w 12192000"/>
              <a:gd name="connsiteY13" fmla="*/ 4867766 h 6858000"/>
              <a:gd name="connsiteX14" fmla="*/ 3170962 w 12192000"/>
              <a:gd name="connsiteY14" fmla="*/ 4865240 h 6858000"/>
              <a:gd name="connsiteX15" fmla="*/ 11181887 w 12192000"/>
              <a:gd name="connsiteY15" fmla="*/ 2272549 h 6858000"/>
              <a:gd name="connsiteX16" fmla="*/ 11642951 w 12192000"/>
              <a:gd name="connsiteY16" fmla="*/ 1940565 h 6858000"/>
              <a:gd name="connsiteX17" fmla="*/ 11863506 w 12192000"/>
              <a:gd name="connsiteY17" fmla="*/ 1766405 h 6858000"/>
              <a:gd name="connsiteX18" fmla="*/ 11865068 w 12192000"/>
              <a:gd name="connsiteY18" fmla="*/ 1770089 h 6858000"/>
              <a:gd name="connsiteX19" fmla="*/ 12192000 w 12192000"/>
              <a:gd name="connsiteY19" fmla="*/ 1511929 h 6858000"/>
              <a:gd name="connsiteX20" fmla="*/ 12192000 w 12192000"/>
              <a:gd name="connsiteY20" fmla="*/ 2768026 h 6858000"/>
              <a:gd name="connsiteX21" fmla="*/ 12073439 w 12192000"/>
              <a:gd name="connsiteY21" fmla="*/ 2854015 h 6858000"/>
              <a:gd name="connsiteX22" fmla="*/ 4956726 w 12192000"/>
              <a:gd name="connsiteY22" fmla="*/ 6798790 h 6858000"/>
              <a:gd name="connsiteX23" fmla="*/ 4769226 w 12192000"/>
              <a:gd name="connsiteY23" fmla="*/ 6858000 h 6858000"/>
              <a:gd name="connsiteX24" fmla="*/ 2938363 w 12192000"/>
              <a:gd name="connsiteY24" fmla="*/ 6858000 h 6858000"/>
              <a:gd name="connsiteX25" fmla="*/ 2150074 w 12192000"/>
              <a:gd name="connsiteY25" fmla="*/ 6858000 h 6858000"/>
              <a:gd name="connsiteX26" fmla="*/ 2150075 w 12192000"/>
              <a:gd name="connsiteY26" fmla="*/ 6857999 h 6858000"/>
              <a:gd name="connsiteX27" fmla="*/ 0 w 12192000"/>
              <a:gd name="connsiteY2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2596710" y="4870467"/>
                </a:moveTo>
                <a:lnTo>
                  <a:pt x="2596710" y="4871092"/>
                </a:lnTo>
                <a:lnTo>
                  <a:pt x="2596935" y="4871410"/>
                </a:lnTo>
                <a:close/>
                <a:moveTo>
                  <a:pt x="12192000" y="2795518"/>
                </a:moveTo>
                <a:lnTo>
                  <a:pt x="12192000" y="6858000"/>
                </a:lnTo>
                <a:lnTo>
                  <a:pt x="7763885" y="6858000"/>
                </a:lnTo>
                <a:lnTo>
                  <a:pt x="8094058" y="6645526"/>
                </a:lnTo>
                <a:cubicBezTo>
                  <a:pt x="10637160" y="4966049"/>
                  <a:pt x="11893066" y="3238274"/>
                  <a:pt x="12167306" y="2832572"/>
                </a:cubicBezTo>
                <a:close/>
                <a:moveTo>
                  <a:pt x="0" y="0"/>
                </a:moveTo>
                <a:lnTo>
                  <a:pt x="10856594" y="0"/>
                </a:lnTo>
                <a:lnTo>
                  <a:pt x="10710593" y="221055"/>
                </a:lnTo>
                <a:cubicBezTo>
                  <a:pt x="8082006" y="3979346"/>
                  <a:pt x="2941207" y="4815336"/>
                  <a:pt x="2612606" y="4865313"/>
                </a:cubicBezTo>
                <a:lnTo>
                  <a:pt x="2596710" y="4867673"/>
                </a:lnTo>
                <a:lnTo>
                  <a:pt x="2596710" y="4867766"/>
                </a:lnTo>
                <a:lnTo>
                  <a:pt x="3170962" y="4865240"/>
                </a:lnTo>
                <a:cubicBezTo>
                  <a:pt x="6040167" y="4796741"/>
                  <a:pt x="8822765" y="3893109"/>
                  <a:pt x="11181887" y="2272549"/>
                </a:cubicBezTo>
                <a:lnTo>
                  <a:pt x="11642951" y="1940565"/>
                </a:lnTo>
                <a:lnTo>
                  <a:pt x="11863506" y="1766405"/>
                </a:lnTo>
                <a:lnTo>
                  <a:pt x="11865068" y="1770089"/>
                </a:lnTo>
                <a:lnTo>
                  <a:pt x="12192000" y="1511929"/>
                </a:lnTo>
                <a:lnTo>
                  <a:pt x="12192000" y="2768026"/>
                </a:lnTo>
                <a:lnTo>
                  <a:pt x="12073439" y="2854015"/>
                </a:lnTo>
                <a:cubicBezTo>
                  <a:pt x="10732237" y="3820468"/>
                  <a:pt x="7597353" y="5921350"/>
                  <a:pt x="4956726" y="6798790"/>
                </a:cubicBezTo>
                <a:lnTo>
                  <a:pt x="4769226" y="6858000"/>
                </a:lnTo>
                <a:lnTo>
                  <a:pt x="2938363" y="6858000"/>
                </a:lnTo>
                <a:lnTo>
                  <a:pt x="2150074" y="6858000"/>
                </a:lnTo>
                <a:lnTo>
                  <a:pt x="21500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Graphic 8" descr="SDGE LOGO">
            <a:extLst>
              <a:ext uri="{FF2B5EF4-FFF2-40B4-BE49-F238E27FC236}">
                <a16:creationId xmlns:a16="http://schemas.microsoft.com/office/drawing/2014/main" id="{95C7AEBE-6998-C357-7A0A-FAE95E5AF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245" y="683303"/>
            <a:ext cx="1550575" cy="41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864AF-0396-67B7-4972-CCF5B5F262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0365" y="4937760"/>
            <a:ext cx="6187596" cy="10830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280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3685 -1.1111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>
            <a:extLst>
              <a:ext uri="{FF2B5EF4-FFF2-40B4-BE49-F238E27FC236}">
                <a16:creationId xmlns:a16="http://schemas.microsoft.com/office/drawing/2014/main" id="{669FFDCA-CB90-009B-161F-39BD316455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775E81-4338-6B63-1CE5-07D9ACAFC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4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138DF27-A504-EE2E-DE67-DA0BC7B3F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38C7F-726C-9A5A-C3CE-E8C7CBDB4442}"/>
              </a:ext>
            </a:extLst>
          </p:cNvPr>
          <p:cNvCxnSpPr/>
          <p:nvPr userDrawn="1"/>
        </p:nvCxnSpPr>
        <p:spPr>
          <a:xfrm>
            <a:off x="11389723" y="6356350"/>
            <a:ext cx="0" cy="5048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3C2907-D499-458A-D51A-08E85BED56AA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07DD9A-246B-6E22-8222-6C88BA84D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7" y="1245870"/>
            <a:ext cx="11296181" cy="465774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►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3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138DF27-A504-EE2E-DE67-DA0BC7B3F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38C7F-726C-9A5A-C3CE-E8C7CBDB4442}"/>
              </a:ext>
            </a:extLst>
          </p:cNvPr>
          <p:cNvCxnSpPr/>
          <p:nvPr userDrawn="1"/>
        </p:nvCxnSpPr>
        <p:spPr>
          <a:xfrm>
            <a:off x="11389723" y="6356350"/>
            <a:ext cx="0" cy="5048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3C2907-D499-458A-D51A-08E85BED56AA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07DD9A-246B-6E22-8222-6C88BA84D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7" y="1648135"/>
            <a:ext cx="11296181" cy="425769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►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40EA0-7EB5-F147-2860-E3C0414048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975" y="852873"/>
            <a:ext cx="11322050" cy="354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2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48A56C-C044-A959-DFAE-1F9A5999DD7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009" y="1266613"/>
            <a:ext cx="7526404" cy="4639218"/>
          </a:xfrm>
          <a:prstGeom prst="rect">
            <a:avLst/>
          </a:prstGeom>
        </p:spPr>
        <p:txBody>
          <a:bodyPr/>
          <a:lstStyle>
            <a:lvl1pPr marL="0" indent="0" rtl="0"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rtl="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rtl="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rtl="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rtl="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36F3D-F362-5385-2A20-EA9E429B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1901" y="1266613"/>
            <a:ext cx="3186193" cy="4639215"/>
          </a:xfrm>
          <a:prstGeom prst="rect">
            <a:avLst/>
          </a:prstGeom>
        </p:spPr>
        <p:txBody>
          <a:bodyPr anchor="ctr"/>
          <a:lstStyle>
            <a:lvl1pPr marL="0" indent="0" algn="ctr" rtl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38C7F-726C-9A5A-C3CE-E8C7CBDB4442}"/>
              </a:ext>
            </a:extLst>
          </p:cNvPr>
          <p:cNvCxnSpPr/>
          <p:nvPr userDrawn="1"/>
        </p:nvCxnSpPr>
        <p:spPr>
          <a:xfrm>
            <a:off x="11389723" y="6356350"/>
            <a:ext cx="0" cy="5048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3C2907-D499-458A-D51A-08E85BED56AA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529BDF-2A97-7C23-8F4B-74C439567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64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Opti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36F3D-F362-5385-2A20-EA9E429B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915" y="3769971"/>
            <a:ext cx="11296180" cy="21358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48A56C-C044-A959-DFAE-1F9A5999DD7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008" y="1266613"/>
            <a:ext cx="11296179" cy="205626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38C7F-726C-9A5A-C3CE-E8C7CBDB4442}"/>
              </a:ext>
            </a:extLst>
          </p:cNvPr>
          <p:cNvCxnSpPr/>
          <p:nvPr userDrawn="1"/>
        </p:nvCxnSpPr>
        <p:spPr>
          <a:xfrm>
            <a:off x="11389723" y="6356350"/>
            <a:ext cx="0" cy="5048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3C2907-D499-458A-D51A-08E85BED56AA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529BDF-2A97-7C23-8F4B-74C439567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1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918AF9-D1D7-52FD-D8E5-229799FE7182}"/>
              </a:ext>
            </a:extLst>
          </p:cNvPr>
          <p:cNvSpPr/>
          <p:nvPr userDrawn="1"/>
        </p:nvSpPr>
        <p:spPr>
          <a:xfrm>
            <a:off x="442825" y="1265159"/>
            <a:ext cx="3391168" cy="4640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D704D-E839-A81C-24E8-F61538DD0C38}"/>
              </a:ext>
            </a:extLst>
          </p:cNvPr>
          <p:cNvSpPr/>
          <p:nvPr userDrawn="1"/>
        </p:nvSpPr>
        <p:spPr>
          <a:xfrm>
            <a:off x="4260186" y="1265159"/>
            <a:ext cx="3671703" cy="4640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82D49-5C53-E262-15F0-F5C7FCD2DFAC}"/>
              </a:ext>
            </a:extLst>
          </p:cNvPr>
          <p:cNvSpPr/>
          <p:nvPr userDrawn="1"/>
        </p:nvSpPr>
        <p:spPr>
          <a:xfrm>
            <a:off x="8358745" y="1265159"/>
            <a:ext cx="3390431" cy="4640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48A56C-C044-A959-DFAE-1F9A5999DD7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826" y="2025851"/>
            <a:ext cx="3391167" cy="387997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38C7F-726C-9A5A-C3CE-E8C7CBDB4442}"/>
              </a:ext>
            </a:extLst>
          </p:cNvPr>
          <p:cNvCxnSpPr/>
          <p:nvPr userDrawn="1"/>
        </p:nvCxnSpPr>
        <p:spPr>
          <a:xfrm>
            <a:off x="11389723" y="6356350"/>
            <a:ext cx="0" cy="50482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3C2907-D499-458A-D51A-08E85BED56AA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4CF3F71E-9E5B-53F2-0E4A-4A4F606D7C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58082" y="2025851"/>
            <a:ext cx="3391094" cy="387997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0E3DA0DB-162C-9DD0-8321-1C3C96FA1B7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59448" y="2025851"/>
            <a:ext cx="3672441" cy="387997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en-US" sz="12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BD2325-8240-4345-FC46-CF9FDF041A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3215" y="1265159"/>
            <a:ext cx="3390021" cy="504825"/>
          </a:xfrm>
          <a:prstGeom prst="rect">
            <a:avLst/>
          </a:prstGeom>
        </p:spPr>
        <p:txBody>
          <a:bodyPr anchor="ctr"/>
          <a:lstStyle>
            <a:lvl1pPr>
              <a:defRPr lang="en-US" sz="1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C810096-2015-33BC-32A9-348F971908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0593" y="1265159"/>
            <a:ext cx="3671201" cy="504825"/>
          </a:xfrm>
          <a:prstGeom prst="rect">
            <a:avLst/>
          </a:prstGeom>
        </p:spPr>
        <p:txBody>
          <a:bodyPr anchor="ctr"/>
          <a:lstStyle>
            <a:lvl1pPr>
              <a:defRPr lang="en-US" sz="1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0A43F23D-20E7-708F-EA58-9AFCC683FD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59228" y="1265159"/>
            <a:ext cx="3389948" cy="504825"/>
          </a:xfrm>
          <a:prstGeom prst="rect">
            <a:avLst/>
          </a:prstGeom>
        </p:spPr>
        <p:txBody>
          <a:bodyPr anchor="ctr"/>
          <a:lstStyle>
            <a:lvl1pPr>
              <a:defRPr lang="en-US" sz="14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DFDB797-EA66-4411-F739-39700D3BD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8" y="314611"/>
            <a:ext cx="11296180" cy="50490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descr="three dashed lines blue, green, and yellow">
            <a:extLst>
              <a:ext uri="{FF2B5EF4-FFF2-40B4-BE49-F238E27FC236}">
                <a16:creationId xmlns:a16="http://schemas.microsoft.com/office/drawing/2014/main" id="{EFA0EEBD-F621-79BE-846F-6CDBFDE8E23B}"/>
              </a:ext>
            </a:extLst>
          </p:cNvPr>
          <p:cNvGrpSpPr/>
          <p:nvPr userDrawn="1"/>
        </p:nvGrpSpPr>
        <p:grpSpPr>
          <a:xfrm>
            <a:off x="8987287" y="812055"/>
            <a:ext cx="3180646" cy="0"/>
            <a:chOff x="8987287" y="812055"/>
            <a:chExt cx="3180646" cy="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53DCD9-32A8-2216-20A9-41723BB007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29975" y="812055"/>
              <a:ext cx="847006" cy="0"/>
            </a:xfrm>
            <a:prstGeom prst="line">
              <a:avLst/>
            </a:prstGeom>
            <a:ln w="4762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1CEBDD-FD4B-07F3-9C04-297671E10C97}"/>
                </a:ext>
              </a:extLst>
            </p:cNvPr>
            <p:cNvCxnSpPr/>
            <p:nvPr userDrawn="1"/>
          </p:nvCxnSpPr>
          <p:spPr>
            <a:xfrm flipH="1">
              <a:off x="10108631" y="812055"/>
              <a:ext cx="990600" cy="0"/>
            </a:xfrm>
            <a:prstGeom prst="line">
              <a:avLst/>
            </a:prstGeom>
            <a:ln w="47625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ECD4D0B-6CA3-EE9B-0A3D-C4DA7C31E703}"/>
                </a:ext>
              </a:extLst>
            </p:cNvPr>
            <p:cNvCxnSpPr/>
            <p:nvPr userDrawn="1"/>
          </p:nvCxnSpPr>
          <p:spPr>
            <a:xfrm flipH="1">
              <a:off x="8987287" y="812055"/>
              <a:ext cx="990600" cy="0"/>
            </a:xfrm>
            <a:prstGeom prst="line">
              <a:avLst/>
            </a:prstGeom>
            <a:ln w="476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A4F4339-F017-DFD9-D338-015003E0A0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320927" y="812055"/>
              <a:ext cx="847006" cy="0"/>
            </a:xfrm>
            <a:prstGeom prst="line">
              <a:avLst/>
            </a:prstGeom>
            <a:ln w="47625" cap="sq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3CBD67-2EF6-8538-4A95-4A4E5F864DB6}"/>
              </a:ext>
            </a:extLst>
          </p:cNvPr>
          <p:cNvSpPr txBox="1"/>
          <p:nvPr userDrawn="1"/>
        </p:nvSpPr>
        <p:spPr>
          <a:xfrm>
            <a:off x="11401425" y="6324441"/>
            <a:ext cx="588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D9674F-2C93-43A2-BE18-1C38B6129059}" type="slidenum">
              <a:rPr 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E3192C38-11EF-03D6-4FE1-1120BDD0A460}"/>
              </a:ext>
            </a:extLst>
          </p:cNvPr>
          <p:cNvGrpSpPr/>
          <p:nvPr userDrawn="1"/>
        </p:nvGrpSpPr>
        <p:grpSpPr>
          <a:xfrm>
            <a:off x="3230970" y="-1711511"/>
            <a:ext cx="1497057" cy="1498093"/>
            <a:chOff x="6307545" y="3336739"/>
            <a:chExt cx="1497057" cy="149809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2DAE2B-C446-7B1C-9F1A-FBB2BF41D24E}"/>
                </a:ext>
              </a:extLst>
            </p:cNvPr>
            <p:cNvSpPr/>
            <p:nvPr userDrawn="1"/>
          </p:nvSpPr>
          <p:spPr>
            <a:xfrm>
              <a:off x="6325429" y="3755233"/>
              <a:ext cx="1455904" cy="787291"/>
            </a:xfrm>
            <a:custGeom>
              <a:avLst/>
              <a:gdLst>
                <a:gd name="connsiteX0" fmla="*/ 1403066 w 1455904"/>
                <a:gd name="connsiteY0" fmla="*/ -381 h 787291"/>
                <a:gd name="connsiteX1" fmla="*/ -94 w 1455904"/>
                <a:gd name="connsiteY1" fmla="*/ 491384 h 787291"/>
                <a:gd name="connsiteX2" fmla="*/ 137197 w 1455904"/>
                <a:gd name="connsiteY2" fmla="*/ 786911 h 787291"/>
                <a:gd name="connsiteX3" fmla="*/ 1455810 w 1455904"/>
                <a:gd name="connsiteY3" fmla="*/ 141565 h 787291"/>
                <a:gd name="connsiteX4" fmla="*/ 1403066 w 1455904"/>
                <a:gd name="connsiteY4" fmla="*/ -381 h 78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904" h="787291">
                  <a:moveTo>
                    <a:pt x="1403066" y="-381"/>
                  </a:moveTo>
                  <a:cubicBezTo>
                    <a:pt x="1008490" y="324775"/>
                    <a:pt x="511140" y="499065"/>
                    <a:pt x="-94" y="491384"/>
                  </a:cubicBezTo>
                  <a:cubicBezTo>
                    <a:pt x="22454" y="599123"/>
                    <a:pt x="69420" y="700192"/>
                    <a:pt x="137197" y="786911"/>
                  </a:cubicBezTo>
                  <a:cubicBezTo>
                    <a:pt x="560704" y="758209"/>
                    <a:pt x="1233197" y="303677"/>
                    <a:pt x="1455810" y="141565"/>
                  </a:cubicBezTo>
                  <a:cubicBezTo>
                    <a:pt x="1442624" y="92699"/>
                    <a:pt x="1425016" y="45229"/>
                    <a:pt x="1403066" y="-381"/>
                  </a:cubicBezTo>
                  <a:close/>
                </a:path>
              </a:pathLst>
            </a:custGeom>
            <a:solidFill>
              <a:srgbClr val="58B947"/>
            </a:solidFill>
            <a:ln w="2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AD3104C-2DCC-EFC3-12B8-AD8482951987}"/>
                </a:ext>
              </a:extLst>
            </p:cNvPr>
            <p:cNvSpPr/>
            <p:nvPr userDrawn="1"/>
          </p:nvSpPr>
          <p:spPr>
            <a:xfrm>
              <a:off x="6672146" y="3897179"/>
              <a:ext cx="1132456" cy="937653"/>
            </a:xfrm>
            <a:custGeom>
              <a:avLst/>
              <a:gdLst>
                <a:gd name="connsiteX0" fmla="*/ 1109093 w 1132456"/>
                <a:gd name="connsiteY0" fmla="*/ -381 h 937653"/>
                <a:gd name="connsiteX1" fmla="*/ -94 w 1132456"/>
                <a:gd name="connsiteY1" fmla="*/ 831121 h 937653"/>
                <a:gd name="connsiteX2" fmla="*/ 354380 w 1132456"/>
                <a:gd name="connsiteY2" fmla="*/ 936609 h 937653"/>
                <a:gd name="connsiteX3" fmla="*/ 809690 w 1132456"/>
                <a:gd name="connsiteY3" fmla="*/ 805523 h 937653"/>
                <a:gd name="connsiteX4" fmla="*/ 1075740 w 1132456"/>
                <a:gd name="connsiteY4" fmla="*/ 471993 h 937653"/>
                <a:gd name="connsiteX5" fmla="*/ 1132363 w 1132456"/>
                <a:gd name="connsiteY5" fmla="*/ 185776 h 937653"/>
                <a:gd name="connsiteX6" fmla="*/ 1109093 w 1132456"/>
                <a:gd name="connsiteY6" fmla="*/ -381 h 9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2456" h="937653">
                  <a:moveTo>
                    <a:pt x="1109093" y="-381"/>
                  </a:moveTo>
                  <a:cubicBezTo>
                    <a:pt x="1109093" y="-381"/>
                    <a:pt x="791850" y="511552"/>
                    <a:pt x="-94" y="831121"/>
                  </a:cubicBezTo>
                  <a:cubicBezTo>
                    <a:pt x="107179" y="895888"/>
                    <a:pt x="229190" y="932187"/>
                    <a:pt x="354380" y="936609"/>
                  </a:cubicBezTo>
                  <a:cubicBezTo>
                    <a:pt x="516337" y="943436"/>
                    <a:pt x="676122" y="897438"/>
                    <a:pt x="809690" y="805523"/>
                  </a:cubicBezTo>
                  <a:cubicBezTo>
                    <a:pt x="928210" y="721832"/>
                    <a:pt x="1020513" y="606182"/>
                    <a:pt x="1075740" y="471993"/>
                  </a:cubicBezTo>
                  <a:cubicBezTo>
                    <a:pt x="1112273" y="380930"/>
                    <a:pt x="1131509" y="283897"/>
                    <a:pt x="1132363" y="185776"/>
                  </a:cubicBezTo>
                  <a:cubicBezTo>
                    <a:pt x="1132130" y="123026"/>
                    <a:pt x="1124373" y="60508"/>
                    <a:pt x="1109093" y="-381"/>
                  </a:cubicBezTo>
                  <a:close/>
                </a:path>
              </a:pathLst>
            </a:custGeom>
            <a:solidFill>
              <a:srgbClr val="14327D"/>
            </a:solidFill>
            <a:ln w="2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52DFD6A-6C8E-E7A0-99C4-BAAB5CAF03F7}"/>
                </a:ext>
              </a:extLst>
            </p:cNvPr>
            <p:cNvSpPr/>
            <p:nvPr userDrawn="1"/>
          </p:nvSpPr>
          <p:spPr>
            <a:xfrm>
              <a:off x="6307545" y="3336739"/>
              <a:ext cx="1235661" cy="910258"/>
            </a:xfrm>
            <a:custGeom>
              <a:avLst/>
              <a:gdLst>
                <a:gd name="connsiteX0" fmla="*/ 1235568 w 1235661"/>
                <a:gd name="connsiteY0" fmla="*/ 180763 h 910258"/>
                <a:gd name="connsiteX1" fmla="*/ 181049 w 1235661"/>
                <a:gd name="connsiteY1" fmla="*/ 259415 h 910258"/>
                <a:gd name="connsiteX2" fmla="*/ 17789 w 1235661"/>
                <a:gd name="connsiteY2" fmla="*/ 909878 h 910258"/>
                <a:gd name="connsiteX3" fmla="*/ 1235568 w 1235661"/>
                <a:gd name="connsiteY3" fmla="*/ 180763 h 91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661" h="910258">
                  <a:moveTo>
                    <a:pt x="1235568" y="180763"/>
                  </a:moveTo>
                  <a:cubicBezTo>
                    <a:pt x="922668" y="-88700"/>
                    <a:pt x="450519" y="-53484"/>
                    <a:pt x="181049" y="259415"/>
                  </a:cubicBezTo>
                  <a:cubicBezTo>
                    <a:pt x="27004" y="438359"/>
                    <a:pt x="-33521" y="679432"/>
                    <a:pt x="17789" y="909878"/>
                  </a:cubicBezTo>
                  <a:cubicBezTo>
                    <a:pt x="17789" y="909878"/>
                    <a:pt x="853945" y="791979"/>
                    <a:pt x="1235568" y="180763"/>
                  </a:cubicBezTo>
                  <a:close/>
                </a:path>
              </a:pathLst>
            </a:custGeom>
            <a:solidFill>
              <a:srgbClr val="FCD404"/>
            </a:solidFill>
            <a:ln w="2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8E7CD65-D9B6-9BA5-AB09-00728A89F38F}"/>
              </a:ext>
            </a:extLst>
          </p:cNvPr>
          <p:cNvSpPr/>
          <p:nvPr userDrawn="1"/>
        </p:nvSpPr>
        <p:spPr>
          <a:xfrm rot="16200000">
            <a:off x="5431756" y="900427"/>
            <a:ext cx="526210" cy="11389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7F8E7-6134-8825-6D27-C1A33A240DF2}"/>
              </a:ext>
            </a:extLst>
          </p:cNvPr>
          <p:cNvCxnSpPr>
            <a:cxnSpLocks/>
          </p:cNvCxnSpPr>
          <p:nvPr userDrawn="1"/>
        </p:nvCxnSpPr>
        <p:spPr>
          <a:xfrm>
            <a:off x="11386644" y="6332182"/>
            <a:ext cx="0" cy="528897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SDGE LOGO">
            <a:extLst>
              <a:ext uri="{FF2B5EF4-FFF2-40B4-BE49-F238E27FC236}">
                <a16:creationId xmlns:a16="http://schemas.microsoft.com/office/drawing/2014/main" id="{5E03170A-3B3E-0802-1985-477844E613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45" y="6435299"/>
            <a:ext cx="1139757" cy="3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7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3" r:id="rId4"/>
    <p:sldLayoutId id="2147483664" r:id="rId5"/>
    <p:sldLayoutId id="2147483667" r:id="rId6"/>
    <p:sldLayoutId id="2147483663" r:id="rId7"/>
    <p:sldLayoutId id="2147483670" r:id="rId8"/>
    <p:sldLayoutId id="2147483665" r:id="rId9"/>
    <p:sldLayoutId id="2147483661" r:id="rId10"/>
    <p:sldLayoutId id="2147483662" r:id="rId11"/>
    <p:sldLayoutId id="214748366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evrebates.sdge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C32E-DDE2-A264-347B-BDE78EA33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US" err="1"/>
              <a:t>Electromovilidad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la </a:t>
            </a:r>
            <a:r>
              <a:rPr lang="en-US" err="1"/>
              <a:t>región</a:t>
            </a:r>
            <a:r>
              <a:rPr lang="en-US"/>
              <a:t> </a:t>
            </a:r>
            <a:br>
              <a:rPr lang="en-US"/>
            </a:br>
            <a:r>
              <a:rPr lang="en-US"/>
              <a:t>San Diego-Tijuana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39995-2D52-3C57-C8CA-B6674212C9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/>
              <a:t>Tony Cruz, </a:t>
            </a:r>
            <a:r>
              <a:rPr lang="en-US" sz="5600" err="1"/>
              <a:t>Gerente</a:t>
            </a:r>
            <a:r>
              <a:rPr lang="en-US" sz="5600"/>
              <a:t> </a:t>
            </a:r>
            <a:r>
              <a:rPr lang="en-US" sz="5600" err="1"/>
              <a:t>Legislativo</a:t>
            </a:r>
            <a:r>
              <a:rPr lang="en-US" sz="5600"/>
              <a:t> de </a:t>
            </a:r>
            <a:r>
              <a:rPr lang="en-US" sz="5600" err="1"/>
              <a:t>Transporte</a:t>
            </a:r>
            <a:r>
              <a:rPr lang="en-US" sz="5600"/>
              <a:t> Cero </a:t>
            </a:r>
            <a:r>
              <a:rPr lang="en-US" sz="5600" err="1"/>
              <a:t>Emisiones</a:t>
            </a:r>
            <a:endParaRPr lang="en-US" sz="5600"/>
          </a:p>
          <a:p>
            <a:r>
              <a:rPr lang="en-US" sz="5600"/>
              <a:t>Christopher Roberts, </a:t>
            </a:r>
            <a:r>
              <a:rPr lang="en-US" sz="5600" err="1"/>
              <a:t>Asesor</a:t>
            </a:r>
            <a:r>
              <a:rPr lang="en-US" sz="5600"/>
              <a:t> Senior de </a:t>
            </a:r>
            <a:r>
              <a:rPr lang="en-US" sz="5600" err="1"/>
              <a:t>Soluciones</a:t>
            </a:r>
            <a:r>
              <a:rPr lang="en-US" sz="5600"/>
              <a:t> para </a:t>
            </a:r>
            <a:r>
              <a:rPr lang="en-US" sz="5600" err="1"/>
              <a:t>Clientes</a:t>
            </a:r>
            <a:endParaRPr lang="en-US" sz="5600"/>
          </a:p>
          <a:p>
            <a:r>
              <a:rPr lang="en-US" sz="5600" b="1"/>
              <a:t>2 de Julio, 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D852-B85D-2E39-85CC-FC94A24CD2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5438" y="1632415"/>
            <a:ext cx="3345501" cy="4787958"/>
          </a:xfrm>
        </p:spPr>
        <p:txBody>
          <a:bodyPr lIns="91440" tIns="45720" rIns="91440" bIns="45720" anchor="t"/>
          <a:lstStyle/>
          <a:p>
            <a:r>
              <a:rPr lang="es-MX" sz="1800" b="1" dirty="0">
                <a:solidFill>
                  <a:schemeClr val="accent1"/>
                </a:solidFill>
                <a:cs typeface="Arial"/>
              </a:rPr>
              <a:t>SDGE.COM/FLEETS</a:t>
            </a:r>
          </a:p>
          <a:p>
            <a:r>
              <a:rPr lang="es-MX" sz="1800" b="1" dirty="0">
                <a:solidFill>
                  <a:schemeClr val="accent1"/>
                </a:solidFill>
                <a:cs typeface="Arial"/>
              </a:rPr>
              <a:t>SDGE.COM/TEAS</a:t>
            </a:r>
          </a:p>
          <a:p>
            <a:endParaRPr lang="es-MX" dirty="0">
              <a:cs typeface="Arial"/>
            </a:endParaRPr>
          </a:p>
          <a:p>
            <a:r>
              <a:rPr lang="es-MX" sz="1600" dirty="0">
                <a:ea typeface="+mn-lt"/>
                <a:cs typeface="+mn-lt"/>
              </a:rPr>
              <a:t>Si necesita o desea empezar la transición a flotas limpias, nuestros servicios de asesoría y subsidios para infraestructura pueden ayudarle. </a:t>
            </a:r>
          </a:p>
          <a:p>
            <a:r>
              <a:rPr lang="es-MX" sz="1600" dirty="0">
                <a:ea typeface="+mn-lt"/>
                <a:cs typeface="+mn-lt"/>
              </a:rPr>
              <a:t>Tenemos un equipo listo para atenderle.</a:t>
            </a:r>
          </a:p>
          <a:p>
            <a:r>
              <a:rPr lang="es-MX" sz="1600" dirty="0">
                <a:ea typeface="+mn-lt"/>
                <a:cs typeface="+mn-lt"/>
              </a:rPr>
              <a:t>Visite las páginas web en esta diapositiva o platique con nosotros después de esta presentación.</a:t>
            </a:r>
            <a:endParaRPr lang="es-MX" sz="1200" dirty="0">
              <a:ea typeface="+mn-lt"/>
              <a:cs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A5122E-4171-9688-97A4-F3ACA169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05" y="243590"/>
            <a:ext cx="11296180" cy="1389111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+mj-lt"/>
                <a:cs typeface="+mj-lt"/>
              </a:rPr>
              <a:t>Power your Drive for Fleets y </a:t>
            </a:r>
            <a:r>
              <a:rPr lang="en-US" dirty="0" err="1">
                <a:ea typeface="+mj-lt"/>
                <a:cs typeface="+mj-lt"/>
              </a:rPr>
              <a:t>Servicios</a:t>
            </a:r>
            <a:r>
              <a:rPr lang="en-US" dirty="0">
                <a:ea typeface="+mj-lt"/>
                <a:cs typeface="+mj-lt"/>
              </a:rPr>
              <a:t> de </a:t>
            </a:r>
            <a:r>
              <a:rPr lang="en-US" dirty="0" err="1">
                <a:ea typeface="+mj-lt"/>
                <a:cs typeface="+mj-lt"/>
              </a:rPr>
              <a:t>Asesoría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en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Electrificación</a:t>
            </a:r>
            <a:r>
              <a:rPr lang="en-US" dirty="0">
                <a:ea typeface="+mj-lt"/>
                <a:cs typeface="+mj-lt"/>
              </a:rPr>
              <a:t> del </a:t>
            </a:r>
            <a:r>
              <a:rPr lang="en-US" dirty="0" err="1">
                <a:ea typeface="+mj-lt"/>
                <a:cs typeface="+mj-lt"/>
              </a:rPr>
              <a:t>Transporte</a:t>
            </a:r>
            <a:r>
              <a:rPr lang="en-US" b="0" dirty="0">
                <a:ea typeface="+mj-lt"/>
                <a:cs typeface="+mj-lt"/>
              </a:rPr>
              <a:t> </a:t>
            </a:r>
            <a:r>
              <a:rPr lang="en-US" dirty="0">
                <a:ea typeface="+mj-lt"/>
                <a:cs typeface="+mj-lt"/>
              </a:rPr>
              <a:t> "TEAS"</a:t>
            </a:r>
            <a:endParaRPr lang="en-US" dirty="0">
              <a:cs typeface="Arial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25184D-3399-9937-3630-50BB5808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531" y="1393508"/>
            <a:ext cx="7204854" cy="47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6A2C-6C10-7CDC-CC93-99376F04F9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2800"/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41836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3582-52D3-D206-0377-24D9CD11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D33A4-7464-C280-1E36-DB9727C0EF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/>
          <a:lstStyle/>
          <a:p>
            <a:r>
              <a:rPr lang="es-419" sz="2000"/>
              <a:t>San Diego Gas &amp; Electric</a:t>
            </a:r>
          </a:p>
          <a:p>
            <a:r>
              <a:rPr lang="es-419" sz="2000"/>
              <a:t>Los Números</a:t>
            </a:r>
            <a:endParaRPr lang="es-419" sz="2000" err="1">
              <a:cs typeface="Arial"/>
            </a:endParaRPr>
          </a:p>
          <a:p>
            <a:r>
              <a:rPr lang="es-419" sz="2000"/>
              <a:t>Acciones Gubernamentales</a:t>
            </a:r>
            <a:endParaRPr lang="es-419" sz="2000">
              <a:cs typeface="Arial"/>
            </a:endParaRPr>
          </a:p>
          <a:p>
            <a:r>
              <a:rPr lang="es-419" sz="2000"/>
              <a:t>Retos y Oportunidades</a:t>
            </a:r>
            <a:endParaRPr lang="es-419" sz="2000">
              <a:cs typeface="Arial"/>
            </a:endParaRPr>
          </a:p>
          <a:p>
            <a:r>
              <a:rPr lang="es-419" sz="2000"/>
              <a:t>Electromovilidad Transfronteriza: </a:t>
            </a:r>
            <a:r>
              <a:rPr lang="es-419" sz="2000" err="1"/>
              <a:t>TruckNet</a:t>
            </a:r>
            <a:r>
              <a:rPr lang="es-419" sz="2000"/>
              <a:t> y Bali Express</a:t>
            </a:r>
            <a:endParaRPr lang="es-419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0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301B-52A8-7F33-5BD3-039418E2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San Diego Gas &amp; Electric (SDG&amp;E)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60E35-9E8B-CCB6-E67F-8DED25743F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/>
          <a:lstStyle/>
          <a:p>
            <a:r>
              <a:rPr lang="es-419" sz="2000"/>
              <a:t>Transmisión y distribución de electricidad y gas natural</a:t>
            </a:r>
          </a:p>
          <a:p>
            <a:r>
              <a:rPr lang="es-419" sz="2000"/>
              <a:t>Condado de San Diego y el sur del condado de Orange</a:t>
            </a:r>
            <a:endParaRPr lang="es-419" sz="2000">
              <a:cs typeface="Arial"/>
            </a:endParaRPr>
          </a:p>
          <a:p>
            <a:r>
              <a:rPr lang="es-419" sz="2000"/>
              <a:t>~5 mil empleados</a:t>
            </a:r>
            <a:endParaRPr lang="es-419" sz="2000">
              <a:cs typeface="Arial"/>
            </a:endParaRPr>
          </a:p>
          <a:p>
            <a:r>
              <a:rPr lang="es-419" sz="2000"/>
              <a:t>Nuestro rol es la instalación de infraestructura que habilite la electromovilidad</a:t>
            </a:r>
          </a:p>
          <a:p>
            <a:endParaRPr lang="es-419" sz="2000">
              <a:cs typeface="Arial"/>
            </a:endParaRPr>
          </a:p>
          <a:p>
            <a:endParaRPr lang="es-419" sz="200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3A626-C844-7724-74C8-82A93A79B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729BDB-98CE-1EA4-6556-09BF123F89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786277"/>
              </p:ext>
            </p:extLst>
          </p:nvPr>
        </p:nvGraphicFramePr>
        <p:xfrm>
          <a:off x="1730664" y="17795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2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D9B1-FBE9-78C1-0B97-52BE8762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Los números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A2BC-13A0-47B4-BC26-2392F66442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975" y="2149420"/>
            <a:ext cx="5915917" cy="4257695"/>
          </a:xfrm>
        </p:spPr>
        <p:txBody>
          <a:bodyPr lIns="91440" tIns="45720" rIns="91440" bIns="45720" anchor="t"/>
          <a:lstStyle/>
          <a:p>
            <a:r>
              <a:rPr lang="es-419" sz="1800"/>
              <a:t>149,116 vehículos eléctricos</a:t>
            </a:r>
          </a:p>
          <a:p>
            <a:r>
              <a:rPr lang="es-419" sz="1800"/>
              <a:t>9,544 cargadores</a:t>
            </a:r>
          </a:p>
          <a:p>
            <a:r>
              <a:rPr lang="es-419" sz="1800"/>
              <a:t>943 vehículos eléctricos (hidrógeno)</a:t>
            </a:r>
          </a:p>
          <a:p>
            <a:r>
              <a:rPr lang="es-419" sz="1800"/>
              <a:t>Meta California: 1.5 millones de vehículos eléctricos en el 2025</a:t>
            </a:r>
            <a:endParaRPr lang="es-419" sz="1800">
              <a:cs typeface="Arial"/>
            </a:endParaRPr>
          </a:p>
          <a:p>
            <a:pPr lvl="1"/>
            <a:r>
              <a:rPr lang="es-419" sz="1800"/>
              <a:t>Cumplida: 1.8 millones de vehículos eléctricos</a:t>
            </a:r>
          </a:p>
          <a:p>
            <a:r>
              <a:rPr lang="es-419" sz="1800"/>
              <a:t>Meta San Diego 150k (10%): 149,116 vehículos eléctricos</a:t>
            </a:r>
            <a:endParaRPr lang="es-419" sz="180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8A712-4BF5-9422-1C79-150EC101A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Hoy </a:t>
            </a:r>
            <a:r>
              <a:rPr lang="en-US" err="1"/>
              <a:t>en</a:t>
            </a:r>
            <a:r>
              <a:rPr lang="en-US"/>
              <a:t> día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territorio</a:t>
            </a:r>
            <a:r>
              <a:rPr lang="en-US"/>
              <a:t> de SDG&amp;E:</a:t>
            </a:r>
          </a:p>
        </p:txBody>
      </p:sp>
      <p:pic>
        <p:nvPicPr>
          <p:cNvPr id="2049" name="Picture 1" descr="PEV+ Historical">
            <a:extLst>
              <a:ext uri="{FF2B5EF4-FFF2-40B4-BE49-F238E27FC236}">
                <a16:creationId xmlns:a16="http://schemas.microsoft.com/office/drawing/2014/main" id="{D9467D35-6FCF-DB81-0403-B1DD985A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43" y="4541325"/>
            <a:ext cx="3671985" cy="17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5D2E8-18BF-E8F8-AD85-C17245177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692" y="992241"/>
            <a:ext cx="5481308" cy="37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D9B1-FBE9-78C1-0B97-52BE8762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err="1"/>
              <a:t>Números</a:t>
            </a:r>
            <a:r>
              <a:rPr lang="en-US"/>
              <a:t> de </a:t>
            </a:r>
            <a:r>
              <a:rPr lang="en-US" err="1"/>
              <a:t>Vehículos</a:t>
            </a:r>
            <a:r>
              <a:rPr lang="en-US"/>
              <a:t> </a:t>
            </a:r>
            <a:r>
              <a:rPr lang="en-US" err="1"/>
              <a:t>Eléctricos</a:t>
            </a:r>
            <a:endParaRPr lang="en-US" err="1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8A712-4BF5-9422-1C79-150EC101A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Rumbo al 2045 y la </a:t>
            </a:r>
            <a:r>
              <a:rPr lang="en-US" err="1"/>
              <a:t>neutralidad</a:t>
            </a:r>
            <a:r>
              <a:rPr lang="en-US"/>
              <a:t> de </a:t>
            </a:r>
            <a:r>
              <a:rPr lang="en-US" err="1"/>
              <a:t>carbono</a:t>
            </a:r>
            <a:endParaRPr lang="en-US" err="1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358687-86F2-DA81-681F-833A36E5D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57371"/>
              </p:ext>
            </p:extLst>
          </p:nvPr>
        </p:nvGraphicFramePr>
        <p:xfrm>
          <a:off x="751544" y="2371079"/>
          <a:ext cx="10395367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6707">
                  <a:extLst>
                    <a:ext uri="{9D8B030D-6E8A-4147-A177-3AD203B41FA5}">
                      <a16:colId xmlns:a16="http://schemas.microsoft.com/office/drawing/2014/main" val="1145925419"/>
                    </a:ext>
                  </a:extLst>
                </a:gridCol>
                <a:gridCol w="1881441">
                  <a:extLst>
                    <a:ext uri="{9D8B030D-6E8A-4147-A177-3AD203B41FA5}">
                      <a16:colId xmlns:a16="http://schemas.microsoft.com/office/drawing/2014/main" val="2128939071"/>
                    </a:ext>
                  </a:extLst>
                </a:gridCol>
                <a:gridCol w="2079073">
                  <a:extLst>
                    <a:ext uri="{9D8B030D-6E8A-4147-A177-3AD203B41FA5}">
                      <a16:colId xmlns:a16="http://schemas.microsoft.com/office/drawing/2014/main" val="2514931668"/>
                    </a:ext>
                  </a:extLst>
                </a:gridCol>
                <a:gridCol w="2079073">
                  <a:extLst>
                    <a:ext uri="{9D8B030D-6E8A-4147-A177-3AD203B41FA5}">
                      <a16:colId xmlns:a16="http://schemas.microsoft.com/office/drawing/2014/main" val="4212043574"/>
                    </a:ext>
                  </a:extLst>
                </a:gridCol>
                <a:gridCol w="2079073">
                  <a:extLst>
                    <a:ext uri="{9D8B030D-6E8A-4147-A177-3AD203B41FA5}">
                      <a16:colId xmlns:a16="http://schemas.microsoft.com/office/drawing/2014/main" val="3230065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9F9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California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SDG&amp;E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10443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Tipo de 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</a:rPr>
                        <a:t>vehículos</a:t>
                      </a:r>
                      <a:r>
                        <a:rPr lang="en-US" b="1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b="1">
                          <a:solidFill>
                            <a:srgbClr val="FFFFFF"/>
                          </a:solidFill>
                        </a:rPr>
                      </a:br>
                      <a:r>
                        <a:rPr lang="en-US" b="1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</a:rPr>
                        <a:t>en</a:t>
                      </a:r>
                      <a:r>
                        <a:rPr lang="en-US" b="1">
                          <a:solidFill>
                            <a:schemeClr val="bg1"/>
                          </a:solidFill>
                        </a:rPr>
                        <a:t> miles)</a:t>
                      </a:r>
                    </a:p>
                  </a:txBody>
                  <a:tcPr>
                    <a:solidFill>
                      <a:srgbClr val="009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Ligero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Pesado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Ligero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Pesado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13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>
                    <a:solidFill>
                      <a:srgbClr val="009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348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rgbClr val="009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8,275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4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2045</a:t>
                      </a:r>
                    </a:p>
                  </a:txBody>
                  <a:tcPr>
                    <a:solidFill>
                      <a:srgbClr val="009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30,491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3,216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8933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F2038-6CD8-8D99-D793-6C723D45AAB8}"/>
              </a:ext>
            </a:extLst>
          </p:cNvPr>
          <p:cNvSpPr txBox="1"/>
          <p:nvPr/>
        </p:nvSpPr>
        <p:spPr>
          <a:xfrm>
            <a:off x="4935416" y="1852245"/>
            <a:ext cx="23328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Sector Transporte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9349B6-1B09-A8CD-0E2D-5C0FC0A383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15932" y="1151783"/>
            <a:ext cx="11418940" cy="925986"/>
          </a:xfrm>
        </p:spPr>
        <p:txBody>
          <a:bodyPr lIns="91440" tIns="45720" rIns="91440" bIns="45720" anchor="t"/>
          <a:lstStyle/>
          <a:p>
            <a:endParaRPr lang="es-419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err="1"/>
              <a:t>Advanced</a:t>
            </a:r>
            <a:r>
              <a:rPr lang="es-419" sz="1600"/>
              <a:t> </a:t>
            </a:r>
            <a:r>
              <a:rPr lang="es-419" sz="1600" err="1"/>
              <a:t>Clean</a:t>
            </a:r>
            <a:r>
              <a:rPr lang="es-419" sz="1600"/>
              <a:t> Cars: 100% de ventas de vehículos ligeros cero emisiones en 2035.</a:t>
            </a:r>
            <a:endParaRPr lang="es-419" sz="16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 err="1"/>
              <a:t>Advanced</a:t>
            </a:r>
            <a:r>
              <a:rPr lang="es-419" sz="1600"/>
              <a:t> </a:t>
            </a:r>
            <a:r>
              <a:rPr lang="es-419" sz="1600" err="1"/>
              <a:t>Clean</a:t>
            </a:r>
            <a:r>
              <a:rPr lang="es-419" sz="1600"/>
              <a:t> </a:t>
            </a:r>
            <a:r>
              <a:rPr lang="es-419" sz="1600" err="1"/>
              <a:t>Fleets</a:t>
            </a:r>
            <a:r>
              <a:rPr lang="es-419" sz="1600"/>
              <a:t>: 100% de ventas y uso de vehículos de carga cero emisiones en 2024-2042.</a:t>
            </a:r>
            <a:endParaRPr lang="es-419" sz="1600"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845987-5BE1-7F77-2D57-0E99F46A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Acciones Gubernamentales en CA y USA</a:t>
            </a:r>
          </a:p>
        </p:txBody>
      </p:sp>
      <p:pic>
        <p:nvPicPr>
          <p:cNvPr id="3" name="Picture 16" descr="Assemblymember Robert Rivas">
            <a:extLst>
              <a:ext uri="{FF2B5EF4-FFF2-40B4-BE49-F238E27FC236}">
                <a16:creationId xmlns:a16="http://schemas.microsoft.com/office/drawing/2014/main" id="{79FB6BF3-03C2-850C-301F-32670219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08" y="2629989"/>
            <a:ext cx="860402" cy="8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A4E7C-C221-633A-1C84-910009248EF0}"/>
              </a:ext>
            </a:extLst>
          </p:cNvPr>
          <p:cNvGrpSpPr/>
          <p:nvPr/>
        </p:nvGrpSpPr>
        <p:grpSpPr>
          <a:xfrm>
            <a:off x="489958" y="3951013"/>
            <a:ext cx="868680" cy="811457"/>
            <a:chOff x="9119416" y="1883768"/>
            <a:chExt cx="983255" cy="983255"/>
          </a:xfrm>
        </p:grpSpPr>
        <p:pic>
          <p:nvPicPr>
            <p:cNvPr id="5" name="Picture 26" descr="Congress Clipart Architecture Building - Cartoon Us Capitol Building - Png  Download (#5206744) - PinClipart">
              <a:extLst>
                <a:ext uri="{FF2B5EF4-FFF2-40B4-BE49-F238E27FC236}">
                  <a16:creationId xmlns:a16="http://schemas.microsoft.com/office/drawing/2014/main" id="{C71ED612-4486-AABD-EB9C-6D28CAC54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10" b="89895" l="10000" r="90000">
                          <a14:foregroundMark x1="41250" y1="47569" x2="52101" y2="45695"/>
                          <a14:foregroundMark x1="52955" y1="61868" x2="54091" y2="65777"/>
                          <a14:foregroundMark x1="48523" y1="78932" x2="53068" y2="78837"/>
                          <a14:foregroundMark x1="56818" y1="87417" x2="66591" y2="88465"/>
                          <a14:foregroundMark x1="42273" y1="34318" x2="50568" y2="34318"/>
                          <a14:foregroundMark x1="49318" y1="16015" x2="50000" y2="18494"/>
                          <a14:foregroundMark x1="48636" y1="9533" x2="48636" y2="10677"/>
                          <a14:foregroundMark x1="46591" y1="41563" x2="56364" y2="41277"/>
                          <a14:foregroundMark x1="51364" y1="56244" x2="54773" y2="57197"/>
                          <a14:foregroundMark x1="48636" y1="5910" x2="48636" y2="5910"/>
                          <a14:foregroundMark x1="48523" y1="5910" x2="48523" y2="6101"/>
                          <a14:backgroundMark x1="57386" y1="44328" x2="57614" y2="44233"/>
                          <a14:backgroundMark x1="55568" y1="44995" x2="55568" y2="44995"/>
                          <a14:backgroundMark x1="52727" y1="44995" x2="57386" y2="45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810" y="1914590"/>
              <a:ext cx="700001" cy="83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ssemblymember Robert Rivas">
              <a:extLst>
                <a:ext uri="{FF2B5EF4-FFF2-40B4-BE49-F238E27FC236}">
                  <a16:creationId xmlns:a16="http://schemas.microsoft.com/office/drawing/2014/main" id="{DBB0C8A1-5C69-DA5A-C8D7-5A1D46E85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67" b="97000" l="2667" r="97000">
                          <a14:foregroundMark x1="15000" y1="18333" x2="15000" y2="18333"/>
                          <a14:foregroundMark x1="15000" y1="18333" x2="12667" y2="18000"/>
                          <a14:foregroundMark x1="25000" y1="10000" x2="29000" y2="6667"/>
                          <a14:foregroundMark x1="84000" y1="16667" x2="84000" y2="16667"/>
                          <a14:foregroundMark x1="62000" y1="3667" x2="62000" y2="3667"/>
                          <a14:foregroundMark x1="2667" y1="43333" x2="2667" y2="43333"/>
                          <a14:foregroundMark x1="33000" y1="93333" x2="33000" y2="93333"/>
                          <a14:foregroundMark x1="42000" y1="97000" x2="42000" y2="97000"/>
                          <a14:foregroundMark x1="97000" y1="52333" x2="97000" y2="52333"/>
                          <a14:backgroundMark x1="28667" y1="67667" x2="46667" y2="68667"/>
                          <a14:backgroundMark x1="49333" y1="70000" x2="64667" y2="7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416" y="1883768"/>
              <a:ext cx="983255" cy="98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Graphic 6" descr="Electric car with solid fill">
            <a:extLst>
              <a:ext uri="{FF2B5EF4-FFF2-40B4-BE49-F238E27FC236}">
                <a16:creationId xmlns:a16="http://schemas.microsoft.com/office/drawing/2014/main" id="{A489AE95-E81E-56DF-F7F4-21D3799E9CD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618" y="1264742"/>
            <a:ext cx="914400" cy="914400"/>
          </a:xfrm>
          <a:prstGeom prst="rect">
            <a:avLst/>
          </a:prstGeom>
        </p:spPr>
      </p:pic>
      <p:pic>
        <p:nvPicPr>
          <p:cNvPr id="8" name="Graphic 7" descr="Electric Tower with solid fill">
            <a:extLst>
              <a:ext uri="{FF2B5EF4-FFF2-40B4-BE49-F238E27FC236}">
                <a16:creationId xmlns:a16="http://schemas.microsoft.com/office/drawing/2014/main" id="{E5D66A30-2C6E-C7EF-F82B-8E8DDA803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982" y="5268746"/>
            <a:ext cx="715992" cy="715992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1162CD9F-7835-0C37-BBBD-28B61765305C}"/>
              </a:ext>
            </a:extLst>
          </p:cNvPr>
          <p:cNvSpPr txBox="1">
            <a:spLocks/>
          </p:cNvSpPr>
          <p:nvPr/>
        </p:nvSpPr>
        <p:spPr>
          <a:xfrm>
            <a:off x="1721279" y="2574183"/>
            <a:ext cx="11418940" cy="925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419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/>
              <a:t>$12 billones para la adopción de vehículos eléctricos.</a:t>
            </a:r>
            <a:endParaRPr lang="es-419" sz="1600">
              <a:cs typeface="Arial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96013ED-9C67-EA56-7D2E-5C8151D07DD3}"/>
              </a:ext>
            </a:extLst>
          </p:cNvPr>
          <p:cNvSpPr txBox="1">
            <a:spLocks/>
          </p:cNvSpPr>
          <p:nvPr/>
        </p:nvSpPr>
        <p:spPr>
          <a:xfrm>
            <a:off x="1713258" y="3889635"/>
            <a:ext cx="11418940" cy="925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419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>
                <a:cs typeface="Arial"/>
              </a:rPr>
              <a:t>$5 billones para una red de cargadores rápidos a lo largo de las carreteras nacionales en Estados Unidos.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7E8550BF-84B5-8CE3-B4D4-32874984B65C}"/>
              </a:ext>
            </a:extLst>
          </p:cNvPr>
          <p:cNvSpPr txBox="1">
            <a:spLocks/>
          </p:cNvSpPr>
          <p:nvPr/>
        </p:nvSpPr>
        <p:spPr>
          <a:xfrm>
            <a:off x="1731975" y="5164983"/>
            <a:ext cx="11418940" cy="9259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419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419" sz="1600">
                <a:cs typeface="Arial"/>
              </a:rPr>
              <a:t>$1 billón para inversiones de infraestructura a través de SDG&amp;E.</a:t>
            </a:r>
          </a:p>
        </p:txBody>
      </p:sp>
    </p:spTree>
    <p:extLst>
      <p:ext uri="{BB962C8B-B14F-4D97-AF65-F5344CB8AC3E}">
        <p14:creationId xmlns:p14="http://schemas.microsoft.com/office/powerpoint/2010/main" val="15416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9812C-831B-1947-D95D-6A60A69B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Retos</a:t>
            </a:r>
            <a:r>
              <a:rPr lang="en-US"/>
              <a:t> y </a:t>
            </a:r>
            <a:r>
              <a:rPr lang="en-US" err="1"/>
              <a:t>Oportunidades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781A2-A17C-224F-0C0F-4515E958524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851036" y="913033"/>
            <a:ext cx="4449402" cy="5358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2C805-2E0B-2ABD-925C-A738289DC20D}"/>
              </a:ext>
            </a:extLst>
          </p:cNvPr>
          <p:cNvSpPr txBox="1"/>
          <p:nvPr/>
        </p:nvSpPr>
        <p:spPr>
          <a:xfrm>
            <a:off x="598516" y="1325014"/>
            <a:ext cx="5497484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1689"/>
              </a:buClr>
              <a:buAutoNum type="arabicPeriod"/>
            </a:pPr>
            <a:endParaRPr lang="es-419">
              <a:cs typeface="Arial"/>
            </a:endParaRPr>
          </a:p>
          <a:p>
            <a:pPr marL="342900" indent="-342900">
              <a:buClr>
                <a:schemeClr val="accent1"/>
              </a:buClr>
              <a:buAutoNum type="arabicPeriod"/>
            </a:pPr>
            <a:r>
              <a:rPr lang="es-419" b="1"/>
              <a:t>Infraestructura</a:t>
            </a:r>
            <a:endParaRPr lang="es-419" b="1">
              <a:cs typeface="Arial"/>
            </a:endParaRPr>
          </a:p>
          <a:p>
            <a:pPr marL="800100" lvl="1" indent="-342900">
              <a:buClr>
                <a:schemeClr val="accent1"/>
              </a:buClr>
              <a:buAutoNum type="alphaLcPeriod"/>
            </a:pPr>
            <a:r>
              <a:rPr lang="es-419" err="1">
                <a:cs typeface="Arial"/>
              </a:rPr>
              <a:t>Power</a:t>
            </a:r>
            <a:r>
              <a:rPr lang="es-419">
                <a:cs typeface="Arial"/>
              </a:rPr>
              <a:t> </a:t>
            </a:r>
            <a:r>
              <a:rPr lang="es-419" err="1">
                <a:cs typeface="Arial"/>
              </a:rPr>
              <a:t>Your</a:t>
            </a:r>
            <a:r>
              <a:rPr lang="es-419">
                <a:cs typeface="Arial"/>
              </a:rPr>
              <a:t> Drive</a:t>
            </a:r>
          </a:p>
          <a:p>
            <a:pPr marL="342900" indent="-342900">
              <a:buClr>
                <a:schemeClr val="accent1"/>
              </a:buClr>
              <a:buAutoNum type="arabicPeriod"/>
            </a:pPr>
            <a:endParaRPr lang="es-419">
              <a:cs typeface="Arial"/>
            </a:endParaRPr>
          </a:p>
          <a:p>
            <a:pPr marL="342900" indent="-342900">
              <a:buClr>
                <a:schemeClr val="accent1"/>
              </a:buClr>
              <a:buAutoNum type="arabicPeriod"/>
            </a:pPr>
            <a:r>
              <a:rPr lang="es-419" b="1"/>
              <a:t>Educación</a:t>
            </a:r>
            <a:endParaRPr lang="es-419" b="1">
              <a:cs typeface="Arial"/>
            </a:endParaRPr>
          </a:p>
          <a:p>
            <a:pPr marL="800100" lvl="1" indent="-342900">
              <a:buClr>
                <a:schemeClr val="accent1"/>
              </a:buClr>
              <a:buAutoNum type="alphaLcPeriod"/>
            </a:pPr>
            <a:r>
              <a:rPr lang="es-419">
                <a:cs typeface="Arial"/>
              </a:rPr>
              <a:t>Servicios de asesoramiento en electrificación del transporte (TEAS por sus siglas en inglés)</a:t>
            </a:r>
          </a:p>
          <a:p>
            <a:pPr marL="800100" lvl="1" indent="-342900">
              <a:buClr>
                <a:schemeClr val="accent1"/>
              </a:buClr>
              <a:buAutoNum type="alphaLcPeriod"/>
            </a:pPr>
            <a:r>
              <a:rPr lang="es-419" err="1">
                <a:cs typeface="Arial"/>
              </a:rPr>
              <a:t>Accelerate</a:t>
            </a:r>
            <a:r>
              <a:rPr lang="es-419">
                <a:cs typeface="Arial"/>
              </a:rPr>
              <a:t> </a:t>
            </a:r>
            <a:r>
              <a:rPr lang="es-419" err="1">
                <a:cs typeface="Arial"/>
              </a:rPr>
              <a:t>to</a:t>
            </a:r>
            <a:r>
              <a:rPr lang="es-419">
                <a:cs typeface="Arial"/>
              </a:rPr>
              <a:t> Zero </a:t>
            </a:r>
            <a:r>
              <a:rPr lang="es-419" err="1">
                <a:cs typeface="Arial"/>
              </a:rPr>
              <a:t>Emissions</a:t>
            </a:r>
            <a:r>
              <a:rPr lang="es-419">
                <a:cs typeface="Arial"/>
              </a:rPr>
              <a:t>, a2zsandiego.com</a:t>
            </a:r>
          </a:p>
          <a:p>
            <a:pPr marL="342900" indent="-342900">
              <a:buClr>
                <a:schemeClr val="accent1"/>
              </a:buClr>
              <a:buAutoNum type="arabicPeriod"/>
            </a:pPr>
            <a:endParaRPr lang="es-419">
              <a:cs typeface="Arial"/>
            </a:endParaRPr>
          </a:p>
          <a:p>
            <a:pPr marL="342900" indent="-342900">
              <a:buClr>
                <a:schemeClr val="accent1"/>
              </a:buClr>
              <a:buAutoNum type="arabicPeriod"/>
            </a:pPr>
            <a:r>
              <a:rPr lang="es-419" b="1"/>
              <a:t>Incentivos</a:t>
            </a:r>
            <a:endParaRPr lang="es-419" b="1">
              <a:cs typeface="Arial"/>
            </a:endParaRPr>
          </a:p>
          <a:p>
            <a:pPr marL="742950" lvl="1" indent="-285750">
              <a:buClr>
                <a:schemeClr val="accent1"/>
              </a:buClr>
              <a:buAutoNum type="alphaLcPeriod"/>
            </a:pPr>
            <a:r>
              <a:rPr lang="es-419"/>
              <a:t>SDG&amp;E Pre-</a:t>
            </a:r>
            <a:r>
              <a:rPr lang="es-419" err="1"/>
              <a:t>Owned</a:t>
            </a:r>
            <a:r>
              <a:rPr lang="es-419"/>
              <a:t> EV Rebate </a:t>
            </a:r>
            <a:r>
              <a:rPr lang="es-419">
                <a:hlinkClick r:id="rId4"/>
              </a:rPr>
              <a:t>https://evrebates.sdge.com/</a:t>
            </a:r>
            <a:endParaRPr lang="es-419">
              <a:cs typeface="Arial"/>
            </a:endParaRPr>
          </a:p>
          <a:p>
            <a:pPr marL="742950" lvl="1" indent="-285750">
              <a:buClr>
                <a:schemeClr val="accent1"/>
              </a:buClr>
              <a:buAutoNum type="alphaLcPeriod"/>
            </a:pPr>
            <a:r>
              <a:rPr lang="es-419">
                <a:cs typeface="Arial"/>
              </a:rPr>
              <a:t>SANDAG - en proceso</a:t>
            </a:r>
          </a:p>
        </p:txBody>
      </p:sp>
    </p:spTree>
    <p:extLst>
      <p:ext uri="{BB962C8B-B14F-4D97-AF65-F5344CB8AC3E}">
        <p14:creationId xmlns:p14="http://schemas.microsoft.com/office/powerpoint/2010/main" val="10772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n orange and black gas pump&#10;&#10;Description automatically generated">
            <a:extLst>
              <a:ext uri="{FF2B5EF4-FFF2-40B4-BE49-F238E27FC236}">
                <a16:creationId xmlns:a16="http://schemas.microsoft.com/office/drawing/2014/main" id="{2712F308-13EF-8F8D-8A8B-E7E6FCA1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02" y="906827"/>
            <a:ext cx="2917658" cy="52235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288D8E-B4BC-3E3E-CA9F-99E8542D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83" y="401923"/>
            <a:ext cx="11296180" cy="504904"/>
          </a:xfrm>
        </p:spPr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Primeros DCFC </a:t>
            </a:r>
            <a:r>
              <a:rPr lang="en-US" err="1">
                <a:ea typeface="+mj-lt"/>
                <a:cs typeface="+mj-lt"/>
              </a:rPr>
              <a:t>públicos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en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parada</a:t>
            </a:r>
            <a:r>
              <a:rPr lang="en-US">
                <a:ea typeface="+mj-lt"/>
                <a:cs typeface="+mj-lt"/>
              </a:rPr>
              <a:t> de </a:t>
            </a:r>
            <a:r>
              <a:rPr lang="en-US" err="1">
                <a:ea typeface="+mj-lt"/>
                <a:cs typeface="+mj-lt"/>
              </a:rPr>
              <a:t>camiones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en</a:t>
            </a:r>
            <a:r>
              <a:rPr lang="en-US">
                <a:ea typeface="+mj-lt"/>
                <a:cs typeface="+mj-lt"/>
              </a:rPr>
              <a:t> California</a:t>
            </a:r>
            <a:endParaRPr lang="en-US"/>
          </a:p>
        </p:txBody>
      </p:sp>
      <p:pic>
        <p:nvPicPr>
          <p:cNvPr id="11" name="Picture Placeholder 10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546FCA6A-8C85-963A-2FC7-8E6424474F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247" b="3247"/>
          <a:stretch/>
        </p:blipFill>
        <p:spPr>
          <a:xfrm>
            <a:off x="7039793" y="1196360"/>
            <a:ext cx="3808720" cy="4748515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C2775E4-474A-3BA5-0631-A8C9393D69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8260" y="1001570"/>
            <a:ext cx="3689432" cy="5223529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5000000000000000000" pitchFamily="2" charset="2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>
                <a:ea typeface="+mn-lt"/>
                <a:cs typeface="+mn-lt"/>
              </a:rPr>
              <a:t>Chargepoint</a:t>
            </a:r>
            <a:r>
              <a:rPr lang="en-US" sz="1800" dirty="0">
                <a:ea typeface="+mn-lt"/>
                <a:cs typeface="+mn-lt"/>
              </a:rPr>
              <a:t> Express de 250kW con 4 </a:t>
            </a:r>
            <a:r>
              <a:rPr lang="en-US" sz="1800" dirty="0" err="1">
                <a:ea typeface="+mn-lt"/>
                <a:cs typeface="+mn-lt"/>
              </a:rPr>
              <a:t>dispensarios</a:t>
            </a:r>
            <a:r>
              <a:rPr lang="en-US" sz="1800" dirty="0">
                <a:ea typeface="+mn-lt"/>
                <a:cs typeface="+mn-lt"/>
              </a:rPr>
              <a:t> que </a:t>
            </a:r>
            <a:r>
              <a:rPr lang="en-US" sz="1800" dirty="0" err="1">
                <a:ea typeface="+mn-lt"/>
                <a:cs typeface="+mn-lt"/>
              </a:rPr>
              <a:t>entregan</a:t>
            </a:r>
            <a:r>
              <a:rPr lang="en-US" sz="1800" dirty="0">
                <a:ea typeface="+mn-lt"/>
                <a:cs typeface="+mn-lt"/>
              </a:rPr>
              <a:t> 62.5 kW </a:t>
            </a:r>
            <a:r>
              <a:rPr lang="en-US" sz="1800" dirty="0" err="1">
                <a:ea typeface="+mn-lt"/>
                <a:cs typeface="+mn-lt"/>
              </a:rPr>
              <a:t>cada</a:t>
            </a:r>
            <a:r>
              <a:rPr lang="en-US" sz="1800" dirty="0">
                <a:ea typeface="+mn-lt"/>
                <a:cs typeface="+mn-lt"/>
              </a:rPr>
              <a:t> uno, </a:t>
            </a:r>
            <a:r>
              <a:rPr lang="en-US" sz="1800" dirty="0" err="1">
                <a:ea typeface="+mn-lt"/>
                <a:cs typeface="+mn-lt"/>
              </a:rPr>
              <a:t>instalado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Truck.Net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err="1">
                <a:ea typeface="+mn-lt"/>
                <a:cs typeface="+mn-lt"/>
              </a:rPr>
              <a:t>Financiado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completamente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por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el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programa</a:t>
            </a:r>
            <a:r>
              <a:rPr lang="en-US" sz="1800" dirty="0">
                <a:ea typeface="+mn-lt"/>
                <a:cs typeface="+mn-lt"/>
              </a:rPr>
              <a:t> Power Your Drive for Fleets de SDGE, </a:t>
            </a:r>
            <a:r>
              <a:rPr lang="en-US" sz="1800" dirty="0" err="1">
                <a:ea typeface="+mn-lt"/>
                <a:cs typeface="+mn-lt"/>
              </a:rPr>
              <a:t>CaleVIP</a:t>
            </a:r>
            <a:r>
              <a:rPr lang="en-US" sz="1800" dirty="0">
                <a:ea typeface="+mn-lt"/>
                <a:cs typeface="+mn-lt"/>
              </a:rPr>
              <a:t> y </a:t>
            </a:r>
            <a:r>
              <a:rPr lang="en-US" sz="1800" dirty="0" err="1">
                <a:ea typeface="+mn-lt"/>
                <a:cs typeface="+mn-lt"/>
              </a:rPr>
              <a:t>créditos</a:t>
            </a:r>
            <a:r>
              <a:rPr lang="en-US" sz="1800" dirty="0">
                <a:ea typeface="+mn-lt"/>
                <a:cs typeface="+mn-lt"/>
              </a:rPr>
              <a:t> Capex de LCFS.</a:t>
            </a:r>
            <a:endParaRPr lang="en-US" sz="18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ea typeface="+mn-lt"/>
                <a:cs typeface="+mn-lt"/>
              </a:rPr>
              <a:t>Una </a:t>
            </a:r>
            <a:r>
              <a:rPr lang="en-US" sz="1800" dirty="0" err="1">
                <a:ea typeface="+mn-lt"/>
                <a:cs typeface="+mn-lt"/>
              </a:rPr>
              <a:t>instalación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esencial</a:t>
            </a:r>
            <a:r>
              <a:rPr lang="en-US" sz="1800" dirty="0">
                <a:ea typeface="+mn-lt"/>
                <a:cs typeface="+mn-lt"/>
              </a:rPr>
              <a:t> que </a:t>
            </a:r>
            <a:r>
              <a:rPr lang="en-US" sz="1800" dirty="0" err="1">
                <a:ea typeface="+mn-lt"/>
                <a:cs typeface="+mn-lt"/>
              </a:rPr>
              <a:t>abre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camino</a:t>
            </a:r>
            <a:r>
              <a:rPr lang="en-US" sz="1800" dirty="0">
                <a:ea typeface="+mn-lt"/>
                <a:cs typeface="+mn-lt"/>
              </a:rPr>
              <a:t> para </a:t>
            </a:r>
            <a:r>
              <a:rPr lang="en-US" sz="1800" dirty="0" err="1">
                <a:ea typeface="+mn-lt"/>
                <a:cs typeface="+mn-lt"/>
              </a:rPr>
              <a:t>una</a:t>
            </a:r>
            <a:r>
              <a:rPr lang="en-US" sz="1800" dirty="0">
                <a:ea typeface="+mn-lt"/>
                <a:cs typeface="+mn-lt"/>
              </a:rPr>
              <a:t> mayor </a:t>
            </a:r>
            <a:r>
              <a:rPr lang="en-US" sz="1800" dirty="0" err="1">
                <a:ea typeface="+mn-lt"/>
                <a:cs typeface="+mn-lt"/>
              </a:rPr>
              <a:t>electrificación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en</a:t>
            </a:r>
            <a:r>
              <a:rPr lang="en-US" sz="1800" dirty="0">
                <a:ea typeface="+mn-lt"/>
                <a:cs typeface="+mn-lt"/>
              </a:rPr>
              <a:t> la </a:t>
            </a:r>
            <a:r>
              <a:rPr lang="en-US" sz="1800" dirty="0" err="1">
                <a:ea typeface="+mn-lt"/>
                <a:cs typeface="+mn-lt"/>
              </a:rPr>
              <a:t>región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>
              <a:cs typeface="Arial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 sz="1800" b="1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7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itting in the driver&amp;#39;s seat of a red semi truck&#10;&#10;Description automatically generated">
            <a:extLst>
              <a:ext uri="{FF2B5EF4-FFF2-40B4-BE49-F238E27FC236}">
                <a16:creationId xmlns:a16="http://schemas.microsoft.com/office/drawing/2014/main" id="{A7EF21E8-E454-A45D-5B48-FA2739348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25" r="5425"/>
          <a:stretch/>
        </p:blipFill>
        <p:spPr>
          <a:xfrm>
            <a:off x="8462963" y="931545"/>
            <a:ext cx="3725862" cy="2474595"/>
          </a:xfrm>
        </p:spPr>
      </p:pic>
      <p:pic>
        <p:nvPicPr>
          <p:cNvPr id="6" name="Content Placeholder 5" descr="ev">
            <a:extLst>
              <a:ext uri="{FF2B5EF4-FFF2-40B4-BE49-F238E27FC236}">
                <a16:creationId xmlns:a16="http://schemas.microsoft.com/office/drawing/2014/main" id="{B5342099-F2FD-96CE-6EB2-1924DAEA08A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8459232" y="3471228"/>
            <a:ext cx="3726655" cy="287051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A2B403-060E-124B-2A45-DEDD658B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sz="2400" dirty="0">
                <a:ea typeface="+mj-lt"/>
                <a:cs typeface="+mj-lt"/>
              </a:rPr>
              <a:t>Bali Express: Primer </a:t>
            </a:r>
            <a:r>
              <a:rPr lang="en-US" sz="2400" dirty="0" err="1">
                <a:ea typeface="+mj-lt"/>
                <a:cs typeface="+mj-lt"/>
              </a:rPr>
              <a:t>camión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dirty="0" err="1">
                <a:ea typeface="+mj-lt"/>
                <a:cs typeface="+mj-lt"/>
              </a:rPr>
              <a:t>eléctrico</a:t>
            </a:r>
            <a:r>
              <a:rPr lang="en-US" sz="2400" dirty="0">
                <a:ea typeface="+mj-lt"/>
                <a:cs typeface="+mj-lt"/>
              </a:rPr>
              <a:t> </a:t>
            </a:r>
            <a:r>
              <a:rPr lang="en-US" sz="2400" dirty="0" err="1">
                <a:ea typeface="+mj-lt"/>
                <a:cs typeface="+mj-lt"/>
              </a:rPr>
              <a:t>cruza</a:t>
            </a:r>
            <a:r>
              <a:rPr lang="en-US" sz="2400" dirty="0">
                <a:ea typeface="+mj-lt"/>
                <a:cs typeface="+mj-lt"/>
              </a:rPr>
              <a:t> la </a:t>
            </a:r>
            <a:r>
              <a:rPr lang="en-US" sz="2400" dirty="0" err="1">
                <a:ea typeface="+mj-lt"/>
                <a:cs typeface="+mj-lt"/>
              </a:rPr>
              <a:t>frontera</a:t>
            </a:r>
            <a:r>
              <a:rPr lang="en-US" sz="2400" dirty="0">
                <a:ea typeface="+mj-lt"/>
                <a:cs typeface="+mj-lt"/>
              </a:rPr>
              <a:t> EE.UU.-México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62041A-840A-26AD-C856-B519AC120DE7}"/>
              </a:ext>
            </a:extLst>
          </p:cNvPr>
          <p:cNvSpPr txBox="1"/>
          <p:nvPr/>
        </p:nvSpPr>
        <p:spPr>
          <a:xfrm>
            <a:off x="651869" y="1554048"/>
            <a:ext cx="722375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+mn-lt"/>
                <a:cs typeface="+mn-lt"/>
              </a:rPr>
              <a:t>Bali Express </a:t>
            </a:r>
            <a:r>
              <a:rPr lang="en-US" dirty="0" err="1">
                <a:ea typeface="+mn-lt"/>
                <a:cs typeface="+mn-lt"/>
              </a:rPr>
              <a:t>cuenta</a:t>
            </a:r>
            <a:r>
              <a:rPr lang="en-US" dirty="0">
                <a:ea typeface="+mn-lt"/>
                <a:cs typeface="+mn-lt"/>
              </a:rPr>
              <a:t> con 4 </a:t>
            </a:r>
            <a:r>
              <a:rPr lang="en-US" dirty="0" err="1">
                <a:ea typeface="+mn-lt"/>
                <a:cs typeface="+mn-lt"/>
              </a:rPr>
              <a:t>camiones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eléctricos</a:t>
            </a:r>
            <a:r>
              <a:rPr lang="en-US" dirty="0">
                <a:ea typeface="+mn-lt"/>
                <a:cs typeface="+mn-lt"/>
              </a:rPr>
              <a:t>, y 7 </a:t>
            </a:r>
            <a:r>
              <a:rPr lang="en-US" dirty="0" err="1">
                <a:ea typeface="+mn-lt"/>
                <a:cs typeface="+mn-lt"/>
              </a:rPr>
              <a:t>adicionales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camino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+mn-lt"/>
                <a:cs typeface="+mn-lt"/>
              </a:rPr>
              <a:t>Bali Express </a:t>
            </a:r>
            <a:r>
              <a:rPr lang="en-US" dirty="0" err="1">
                <a:ea typeface="+mn-lt"/>
                <a:cs typeface="+mn-lt"/>
              </a:rPr>
              <a:t>hizo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cambio</a:t>
            </a:r>
            <a:r>
              <a:rPr lang="en-US" dirty="0">
                <a:ea typeface="+mn-lt"/>
                <a:cs typeface="+mn-lt"/>
              </a:rPr>
              <a:t> para </a:t>
            </a:r>
            <a:r>
              <a:rPr lang="en-US" dirty="0" err="1">
                <a:ea typeface="+mn-lt"/>
                <a:cs typeface="+mn-lt"/>
              </a:rPr>
              <a:t>cumplir</a:t>
            </a:r>
            <a:r>
              <a:rPr lang="en-US" dirty="0">
                <a:ea typeface="+mn-lt"/>
                <a:cs typeface="+mn-lt"/>
              </a:rPr>
              <a:t> con las </a:t>
            </a:r>
            <a:r>
              <a:rPr lang="en-US" dirty="0" err="1">
                <a:ea typeface="+mn-lt"/>
                <a:cs typeface="+mn-lt"/>
              </a:rPr>
              <a:t>regulaciones</a:t>
            </a:r>
            <a:r>
              <a:rPr lang="en-US" dirty="0">
                <a:ea typeface="+mn-lt"/>
                <a:cs typeface="+mn-lt"/>
              </a:rPr>
              <a:t> y para </a:t>
            </a:r>
            <a:r>
              <a:rPr lang="en-US" dirty="0" err="1">
                <a:ea typeface="+mn-lt"/>
                <a:cs typeface="+mn-lt"/>
              </a:rPr>
              <a:t>aprovechar</a:t>
            </a:r>
            <a:r>
              <a:rPr lang="en-US" dirty="0">
                <a:ea typeface="+mn-lt"/>
                <a:cs typeface="+mn-lt"/>
              </a:rPr>
              <a:t> las </a:t>
            </a:r>
            <a:r>
              <a:rPr lang="en-US" dirty="0" err="1">
                <a:ea typeface="+mn-lt"/>
                <a:cs typeface="+mn-lt"/>
              </a:rPr>
              <a:t>ventajas</a:t>
            </a:r>
            <a:r>
              <a:rPr lang="en-US" dirty="0">
                <a:ea typeface="+mn-lt"/>
                <a:cs typeface="+mn-lt"/>
              </a:rPr>
              <a:t> que </a:t>
            </a:r>
            <a:r>
              <a:rPr lang="en-US" dirty="0" err="1">
                <a:ea typeface="+mn-lt"/>
                <a:cs typeface="+mn-lt"/>
              </a:rPr>
              <a:t>ofrecen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camiones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eléctricos</a:t>
            </a:r>
            <a:r>
              <a:rPr lang="en-US" dirty="0">
                <a:ea typeface="+mn-lt"/>
                <a:cs typeface="+mn-lt"/>
              </a:rPr>
              <a:t>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ea typeface="+mn-lt"/>
                <a:cs typeface="+mn-lt"/>
              </a:rPr>
              <a:t>Aprovecharon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los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subsidios</a:t>
            </a:r>
            <a:r>
              <a:rPr lang="en-US" dirty="0">
                <a:ea typeface="+mn-lt"/>
                <a:cs typeface="+mn-lt"/>
              </a:rPr>
              <a:t> para </a:t>
            </a:r>
            <a:r>
              <a:rPr lang="en-US" dirty="0" err="1">
                <a:ea typeface="+mn-lt"/>
                <a:cs typeface="+mn-lt"/>
              </a:rPr>
              <a:t>pioneros</a:t>
            </a:r>
            <a:r>
              <a:rPr lang="en-US" dirty="0">
                <a:ea typeface="+mn-lt"/>
                <a:cs typeface="+mn-lt"/>
              </a:rPr>
              <a:t> que </a:t>
            </a:r>
            <a:r>
              <a:rPr lang="en-US" dirty="0" err="1">
                <a:ea typeface="+mn-lt"/>
                <a:cs typeface="+mn-lt"/>
              </a:rPr>
              <a:t>tienden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disminuir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medida</a:t>
            </a:r>
            <a:r>
              <a:rPr lang="en-US" dirty="0">
                <a:ea typeface="+mn-lt"/>
                <a:cs typeface="+mn-lt"/>
              </a:rPr>
              <a:t> que </a:t>
            </a:r>
            <a:r>
              <a:rPr lang="en-US" dirty="0" err="1">
                <a:ea typeface="+mn-lt"/>
                <a:cs typeface="+mn-lt"/>
              </a:rPr>
              <a:t>aumenta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adopción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Arial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1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DGE">
      <a:dk1>
        <a:sysClr val="windowText" lastClr="000000"/>
      </a:dk1>
      <a:lt1>
        <a:sysClr val="window" lastClr="FFFFFF"/>
      </a:lt1>
      <a:dk2>
        <a:srgbClr val="666366"/>
      </a:dk2>
      <a:lt2>
        <a:srgbClr val="E7E6E6"/>
      </a:lt2>
      <a:accent1>
        <a:srgbClr val="001689"/>
      </a:accent1>
      <a:accent2>
        <a:srgbClr val="58B847"/>
      </a:accent2>
      <a:accent3>
        <a:srgbClr val="FED600"/>
      </a:accent3>
      <a:accent4>
        <a:srgbClr val="0193D5"/>
      </a:accent4>
      <a:accent5>
        <a:srgbClr val="009F92"/>
      </a:accent5>
      <a:accent6>
        <a:srgbClr val="4ACCD4"/>
      </a:accent6>
      <a:hlink>
        <a:srgbClr val="0563C1"/>
      </a:hlink>
      <a:folHlink>
        <a:srgbClr val="954F72"/>
      </a:folHlink>
    </a:clrScheme>
    <a:fontScheme name="SD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711321543414AA1CD87655816200A" ma:contentTypeVersion="" ma:contentTypeDescription="Create a new document." ma:contentTypeScope="" ma:versionID="7d6f60bd55fc702226a450605694356e">
  <xsd:schema xmlns:xsd="http://www.w3.org/2001/XMLSchema" xmlns:xs="http://www.w3.org/2001/XMLSchema" xmlns:p="http://schemas.microsoft.com/office/2006/metadata/properties" xmlns:ns2="61e4e9ef-9b7e-4427-be7a-5e4be3d9bcea" xmlns:ns3="2A81EC0E-46CA-41E9-86A2-2B4071FDF468" xmlns:ns4="2a81ec0e-46ca-41e9-86a2-2b4071fdf468" xmlns:ns5="0617b76b-5bc2-4535-b01f-7ee38ca4afa6" xmlns:ns6="ba3edced-cb8d-4cd7-ad88-9b628a3f0a22" targetNamespace="http://schemas.microsoft.com/office/2006/metadata/properties" ma:root="true" ma:fieldsID="aa712ff9638c8f70b200ba1ea6e0e828" ns2:_="" ns3:_="" ns4:_="" ns5:_="" ns6:_="">
    <xsd:import namespace="61e4e9ef-9b7e-4427-be7a-5e4be3d9bcea"/>
    <xsd:import namespace="2A81EC0E-46CA-41E9-86A2-2B4071FDF468"/>
    <xsd:import namespace="2a81ec0e-46ca-41e9-86a2-2b4071fdf468"/>
    <xsd:import namespace="0617b76b-5bc2-4535-b01f-7ee38ca4afa6"/>
    <xsd:import namespace="ba3edced-cb8d-4cd7-ad88-9b628a3f0a2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lcf76f155ced4ddcb4097134ff3c332f" minOccurs="0"/>
                <xsd:element ref="ns5:TaxCatchAll" minOccurs="0"/>
                <xsd:element ref="ns6:SharedWithUsers" minOccurs="0"/>
                <xsd:element ref="ns6:SharedWithDetails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4e9ef-9b7e-4427-be7a-5e4be3d9bce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1EC0E-46CA-41E9-86A2-2B4071FDF4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1ec0e-46ca-41e9-86a2-2b4071fdf468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9c8f0f-62e3-48c7-84e8-4daf5ce6c2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7b76b-5bc2-4535-b01f-7ee38ca4afa6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1df980c-0684-4fbc-91c1-00f6ee2cfe5d}" ma:internalName="TaxCatchAll" ma:showField="CatchAllData" ma:web="0617b76b-5bc2-4535-b01f-7ee38ca4af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edced-cb8d-4cd7-ad88-9b628a3f0a22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17b76b-5bc2-4535-b01f-7ee38ca4afa6" xsi:nil="true"/>
    <lcf76f155ced4ddcb4097134ff3c332f xmlns="2a81ec0e-46ca-41e9-86a2-2b4071fdf4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805C31-3692-43BA-BC55-2D52A8571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8691E1-2395-4253-A832-D4CA015BE8AF}">
  <ds:schemaRefs>
    <ds:schemaRef ds:uri="0617b76b-5bc2-4535-b01f-7ee38ca4afa6"/>
    <ds:schemaRef ds:uri="2A81EC0E-46CA-41E9-86A2-2B4071FDF468"/>
    <ds:schemaRef ds:uri="2a81ec0e-46ca-41e9-86a2-2b4071fdf468"/>
    <ds:schemaRef ds:uri="61e4e9ef-9b7e-4427-be7a-5e4be3d9bcea"/>
    <ds:schemaRef ds:uri="ba3edced-cb8d-4cd7-ad88-9b628a3f0a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EE4E82-CCDF-49CB-BCA3-55CA76B24AF2}">
  <ds:schemaRefs>
    <ds:schemaRef ds:uri="0617b76b-5bc2-4535-b01f-7ee38ca4afa6"/>
    <ds:schemaRef ds:uri="2a81ec0e-46ca-41e9-86a2-2b4071fdf46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Widescreen</PresentationFormat>
  <Paragraphs>101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Wingdings</vt:lpstr>
      <vt:lpstr>Office Theme</vt:lpstr>
      <vt:lpstr>Electromovilidad en la región  San Diego-Tijuana</vt:lpstr>
      <vt:lpstr>PowerPoint Presentation</vt:lpstr>
      <vt:lpstr>San Diego Gas &amp; Electric (SDG&amp;E)</vt:lpstr>
      <vt:lpstr>Los números</vt:lpstr>
      <vt:lpstr>Números de Vehículos Eléctricos</vt:lpstr>
      <vt:lpstr>Acciones Gubernamentales en CA y USA</vt:lpstr>
      <vt:lpstr>Retos y Oportunidades</vt:lpstr>
      <vt:lpstr>Primeros DCFC públicos en parada de camiones en California</vt:lpstr>
      <vt:lpstr>Bali Express: Primer camión eléctrico cruza la frontera EE.UU.-México</vt:lpstr>
      <vt:lpstr>Power your Drive for Fleets y Servicios de Asesoría en Electrificación del Transporte  "TEAS"</vt:lpstr>
      <vt:lpstr>¡Muchas gracias!</vt:lpstr>
    </vt:vector>
  </TitlesOfParts>
  <Company>Sempra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Zubaidi, Maher (Contractor)</dc:creator>
  <cp:lastModifiedBy>Cruz, Antonio D</cp:lastModifiedBy>
  <cp:revision>1</cp:revision>
  <dcterms:created xsi:type="dcterms:W3CDTF">2022-12-06T23:00:42Z</dcterms:created>
  <dcterms:modified xsi:type="dcterms:W3CDTF">2024-07-02T02:12:20Z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0x0101003A7711321543414AA1CD87655816200A</vt:lpwstr>
  </property>
  <property fmtid="{D5CDD505-2E9C-101B-9397-08002B2CF9AE}" pid="3" name="MediaServiceImageTags">
    <vt:lpwstr/>
  </property>
</Properties>
</file>